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96" r:id="rId5"/>
    <p:sldId id="455" r:id="rId6"/>
  </p:sldIdLst>
  <p:sldSz cx="12188825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2160" userDrawn="1">
          <p15:clr>
            <a:srgbClr val="A4A3A4"/>
          </p15:clr>
        </p15:guide>
        <p15:guide id="5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24896C-B7A3-481E-A29B-BF320EE30BD0}" v="58" dt="2022-08-22T06:21:11.142"/>
  </p1510:revLst>
</p1510:revInfo>
</file>

<file path=ppt/tableStyles.xml><?xml version="1.0" encoding="utf-8"?>
<a:tblStyleLst xmlns:a="http://schemas.openxmlformats.org/drawingml/2006/main" def="{616DA210-FB5B-4158-B5E0-FEB733F419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44" autoAdjust="0"/>
  </p:normalViewPr>
  <p:slideViewPr>
    <p:cSldViewPr snapToGrid="0" snapToObjects="1" showGuides="1">
      <p:cViewPr varScale="1">
        <p:scale>
          <a:sx n="99" d="100"/>
          <a:sy n="99" d="100"/>
        </p:scale>
        <p:origin x="504" y="7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18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06" d="100"/>
          <a:sy n="106" d="100"/>
        </p:scale>
        <p:origin x="3732" y="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69680"/>
            <a:ext cx="36576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69680"/>
            <a:ext cx="29718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AC63D-F643-4AC4-8FDC-9825A75701D8}" type="slidenum">
              <a:rPr sz="800"/>
              <a:t>‹#›</a:t>
            </a:fld>
            <a:endParaRPr sz="800"/>
          </a:p>
        </p:txBody>
      </p:sp>
    </p:spTree>
    <p:extLst>
      <p:ext uri="{BB962C8B-B14F-4D97-AF65-F5344CB8AC3E}">
        <p14:creationId xmlns:p14="http://schemas.microsoft.com/office/powerpoint/2010/main" val="27350664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657600" cy="2743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2743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7724383D-47EA-45CB-930A-8D57FFD0FCC3}" type="datetime2">
              <a:rPr lang="en-US"/>
              <a:pPr/>
              <a:t>Thursday, August 25, 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  <a:p>
            <a:pPr lvl="5"/>
            <a:r>
              <a:t>Sixth</a:t>
            </a:r>
          </a:p>
          <a:p>
            <a:pPr lvl="6"/>
            <a:r>
              <a:t>Seventh</a:t>
            </a:r>
          </a:p>
          <a:p>
            <a:pPr lvl="7"/>
            <a:r>
              <a:t>Eighth</a:t>
            </a:r>
          </a:p>
          <a:p>
            <a:pPr lvl="8"/>
            <a:r>
              <a:t>Ninth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69680"/>
            <a:ext cx="36576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69680"/>
            <a:ext cx="29718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AA177954-F820-4125-B6DD-F07DB14523E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058422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118872" indent="-118872" algn="l" defTabSz="914400" rtl="0" eaLnBrk="1" latinLnBrk="0" hangingPunct="1">
      <a:spcBef>
        <a:spcPts val="600"/>
      </a:spcBef>
      <a:buClr>
        <a:schemeClr val="accent1"/>
      </a:buClr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37744" indent="-118872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–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374904" indent="-118872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02920" indent="-118872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612648" indent="-118872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731520" indent="-118872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850392" indent="-118872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969264" indent="-118872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1088136" indent="-118872" algn="l" defTabSz="914400" rtl="0" eaLnBrk="1" latinLnBrk="0" hangingPunct="1">
      <a:spcBef>
        <a:spcPts val="400"/>
      </a:spcBef>
      <a:buClr>
        <a:schemeClr val="accent1"/>
      </a:buClr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8241AA-09A3-4189-A2B1-EECDE5E6F0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562C1-2EEB-40AD-BDB0-BE705B0A79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177954-F820-4125-B6DD-F07DB14523E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018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409575" y="698500"/>
            <a:ext cx="6200775" cy="3489325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FCEA93-B09A-4544-AE7C-948B39669C7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351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68D2B5-E20C-4553-958E-D2F1B030CD3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893"/>
            <a:ext cx="12188824" cy="6856214"/>
          </a:xfrm>
          <a:prstGeom prst="rect">
            <a:avLst/>
          </a:prstGeom>
        </p:spPr>
      </p:pic>
      <p:sp>
        <p:nvSpPr>
          <p:cNvPr id="38" name="Right Triangle 37">
            <a:extLst>
              <a:ext uri="{FF2B5EF4-FFF2-40B4-BE49-F238E27FC236}">
                <a16:creationId xmlns:a16="http://schemas.microsoft.com/office/drawing/2014/main" id="{58302E94-062D-4621-A76E-5ED3F24C4DBA}"/>
              </a:ext>
            </a:extLst>
          </p:cNvPr>
          <p:cNvSpPr/>
          <p:nvPr/>
        </p:nvSpPr>
        <p:spPr>
          <a:xfrm rot="16200000">
            <a:off x="7516268" y="2185443"/>
            <a:ext cx="3300404" cy="6044711"/>
          </a:xfrm>
          <a:prstGeom prst="rtTriangle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383C277-7C82-4D41-9C0E-D44E171F00F8}"/>
              </a:ext>
            </a:extLst>
          </p:cNvPr>
          <p:cNvSpPr/>
          <p:nvPr/>
        </p:nvSpPr>
        <p:spPr>
          <a:xfrm>
            <a:off x="379413" y="3200400"/>
            <a:ext cx="9413516" cy="3657600"/>
          </a:xfrm>
          <a:prstGeom prst="rect">
            <a:avLst/>
          </a:prstGeom>
          <a:solidFill>
            <a:srgbClr val="347DA2">
              <a:alpha val="89804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3235CE8-CDFE-43FA-A1AE-8F391B192A89}"/>
              </a:ext>
            </a:extLst>
          </p:cNvPr>
          <p:cNvSpPr txBox="1"/>
          <p:nvPr/>
        </p:nvSpPr>
        <p:spPr>
          <a:xfrm>
            <a:off x="800098" y="6577142"/>
            <a:ext cx="1682104" cy="164592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0" cap="none" spc="0" normalizeH="0" baseline="0">
                <a:ln>
                  <a:noFill/>
                </a:ln>
                <a:solidFill>
                  <a:srgbClr val="B8E5F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Applied Materials Confidential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9B3B262-A4A7-460D-BD31-2743C5399B27}"/>
              </a:ext>
            </a:extLst>
          </p:cNvPr>
          <p:cNvGrpSpPr>
            <a:grpSpLocks noChangeAspect="1"/>
          </p:cNvGrpSpPr>
          <p:nvPr/>
        </p:nvGrpSpPr>
        <p:grpSpPr>
          <a:xfrm>
            <a:off x="10297032" y="5799722"/>
            <a:ext cx="1600200" cy="631934"/>
            <a:chOff x="1423988" y="2571750"/>
            <a:chExt cx="4365626" cy="1724025"/>
          </a:xfrm>
          <a:solidFill>
            <a:schemeClr val="accent1"/>
          </a:solidFill>
        </p:grpSpPr>
        <p:sp>
          <p:nvSpPr>
            <p:cNvPr id="42" name="Freeform 28">
              <a:extLst>
                <a:ext uri="{FF2B5EF4-FFF2-40B4-BE49-F238E27FC236}">
                  <a16:creationId xmlns:a16="http://schemas.microsoft.com/office/drawing/2014/main" id="{0A22E644-ABEF-45B8-8188-915C47D4A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1301" y="4003675"/>
              <a:ext cx="296863" cy="214313"/>
            </a:xfrm>
            <a:custGeom>
              <a:avLst/>
              <a:gdLst>
                <a:gd name="T0" fmla="*/ 68 w 79"/>
                <a:gd name="T1" fmla="*/ 57 h 57"/>
                <a:gd name="T2" fmla="*/ 68 w 79"/>
                <a:gd name="T3" fmla="*/ 19 h 57"/>
                <a:gd name="T4" fmla="*/ 60 w 79"/>
                <a:gd name="T5" fmla="*/ 10 h 57"/>
                <a:gd name="T6" fmla="*/ 44 w 79"/>
                <a:gd name="T7" fmla="*/ 19 h 57"/>
                <a:gd name="T8" fmla="*/ 44 w 79"/>
                <a:gd name="T9" fmla="*/ 57 h 57"/>
                <a:gd name="T10" fmla="*/ 34 w 79"/>
                <a:gd name="T11" fmla="*/ 57 h 57"/>
                <a:gd name="T12" fmla="*/ 34 w 79"/>
                <a:gd name="T13" fmla="*/ 19 h 57"/>
                <a:gd name="T14" fmla="*/ 26 w 79"/>
                <a:gd name="T15" fmla="*/ 10 h 57"/>
                <a:gd name="T16" fmla="*/ 10 w 79"/>
                <a:gd name="T17" fmla="*/ 19 h 57"/>
                <a:gd name="T18" fmla="*/ 10 w 79"/>
                <a:gd name="T19" fmla="*/ 57 h 57"/>
                <a:gd name="T20" fmla="*/ 0 w 79"/>
                <a:gd name="T21" fmla="*/ 57 h 57"/>
                <a:gd name="T22" fmla="*/ 0 w 79"/>
                <a:gd name="T23" fmla="*/ 1 h 57"/>
                <a:gd name="T24" fmla="*/ 8 w 79"/>
                <a:gd name="T25" fmla="*/ 1 h 57"/>
                <a:gd name="T26" fmla="*/ 10 w 79"/>
                <a:gd name="T27" fmla="*/ 9 h 57"/>
                <a:gd name="T28" fmla="*/ 29 w 79"/>
                <a:gd name="T29" fmla="*/ 0 h 57"/>
                <a:gd name="T30" fmla="*/ 43 w 79"/>
                <a:gd name="T31" fmla="*/ 9 h 57"/>
                <a:gd name="T32" fmla="*/ 63 w 79"/>
                <a:gd name="T33" fmla="*/ 0 h 57"/>
                <a:gd name="T34" fmla="*/ 79 w 79"/>
                <a:gd name="T35" fmla="*/ 17 h 57"/>
                <a:gd name="T36" fmla="*/ 79 w 79"/>
                <a:gd name="T37" fmla="*/ 57 h 57"/>
                <a:gd name="T38" fmla="*/ 68 w 79"/>
                <a:gd name="T3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9" h="57">
                  <a:moveTo>
                    <a:pt x="68" y="57"/>
                  </a:moveTo>
                  <a:cubicBezTo>
                    <a:pt x="68" y="19"/>
                    <a:pt x="68" y="19"/>
                    <a:pt x="68" y="19"/>
                  </a:cubicBezTo>
                  <a:cubicBezTo>
                    <a:pt x="68" y="13"/>
                    <a:pt x="66" y="10"/>
                    <a:pt x="60" y="10"/>
                  </a:cubicBezTo>
                  <a:cubicBezTo>
                    <a:pt x="55" y="10"/>
                    <a:pt x="49" y="13"/>
                    <a:pt x="44" y="19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3"/>
                    <a:pt x="32" y="10"/>
                    <a:pt x="26" y="10"/>
                  </a:cubicBezTo>
                  <a:cubicBezTo>
                    <a:pt x="21" y="10"/>
                    <a:pt x="15" y="13"/>
                    <a:pt x="10" y="19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5" y="5"/>
                    <a:pt x="21" y="0"/>
                    <a:pt x="29" y="0"/>
                  </a:cubicBezTo>
                  <a:cubicBezTo>
                    <a:pt x="37" y="0"/>
                    <a:pt x="41" y="4"/>
                    <a:pt x="43" y="9"/>
                  </a:cubicBezTo>
                  <a:cubicBezTo>
                    <a:pt x="48" y="5"/>
                    <a:pt x="55" y="0"/>
                    <a:pt x="63" y="0"/>
                  </a:cubicBezTo>
                  <a:cubicBezTo>
                    <a:pt x="73" y="0"/>
                    <a:pt x="79" y="7"/>
                    <a:pt x="79" y="17"/>
                  </a:cubicBezTo>
                  <a:cubicBezTo>
                    <a:pt x="79" y="57"/>
                    <a:pt x="79" y="57"/>
                    <a:pt x="79" y="57"/>
                  </a:cubicBezTo>
                  <a:lnTo>
                    <a:pt x="68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3" name="Freeform 29">
              <a:extLst>
                <a:ext uri="{FF2B5EF4-FFF2-40B4-BE49-F238E27FC236}">
                  <a16:creationId xmlns:a16="http://schemas.microsoft.com/office/drawing/2014/main" id="{BD9007F1-1A11-4AA4-85B2-806C650521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41663" y="4003675"/>
              <a:ext cx="168275" cy="217488"/>
            </a:xfrm>
            <a:custGeom>
              <a:avLst/>
              <a:gdLst>
                <a:gd name="T0" fmla="*/ 37 w 45"/>
                <a:gd name="T1" fmla="*/ 57 h 58"/>
                <a:gd name="T2" fmla="*/ 36 w 45"/>
                <a:gd name="T3" fmla="*/ 49 h 58"/>
                <a:gd name="T4" fmla="*/ 16 w 45"/>
                <a:gd name="T5" fmla="*/ 58 h 58"/>
                <a:gd name="T6" fmla="*/ 0 w 45"/>
                <a:gd name="T7" fmla="*/ 43 h 58"/>
                <a:gd name="T8" fmla="*/ 35 w 45"/>
                <a:gd name="T9" fmla="*/ 21 h 58"/>
                <a:gd name="T10" fmla="*/ 35 w 45"/>
                <a:gd name="T11" fmla="*/ 19 h 58"/>
                <a:gd name="T12" fmla="*/ 24 w 45"/>
                <a:gd name="T13" fmla="*/ 9 h 58"/>
                <a:gd name="T14" fmla="*/ 5 w 45"/>
                <a:gd name="T15" fmla="*/ 14 h 58"/>
                <a:gd name="T16" fmla="*/ 4 w 45"/>
                <a:gd name="T17" fmla="*/ 5 h 58"/>
                <a:gd name="T18" fmla="*/ 25 w 45"/>
                <a:gd name="T19" fmla="*/ 0 h 58"/>
                <a:gd name="T20" fmla="*/ 45 w 45"/>
                <a:gd name="T21" fmla="*/ 18 h 58"/>
                <a:gd name="T22" fmla="*/ 45 w 45"/>
                <a:gd name="T23" fmla="*/ 57 h 58"/>
                <a:gd name="T24" fmla="*/ 37 w 45"/>
                <a:gd name="T25" fmla="*/ 57 h 58"/>
                <a:gd name="T26" fmla="*/ 35 w 45"/>
                <a:gd name="T27" fmla="*/ 29 h 58"/>
                <a:gd name="T28" fmla="*/ 10 w 45"/>
                <a:gd name="T29" fmla="*/ 42 h 58"/>
                <a:gd name="T30" fmla="*/ 18 w 45"/>
                <a:gd name="T31" fmla="*/ 49 h 58"/>
                <a:gd name="T32" fmla="*/ 35 w 45"/>
                <a:gd name="T33" fmla="*/ 42 h 58"/>
                <a:gd name="T34" fmla="*/ 35 w 45"/>
                <a:gd name="T3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" h="58">
                  <a:moveTo>
                    <a:pt x="37" y="57"/>
                  </a:moveTo>
                  <a:cubicBezTo>
                    <a:pt x="36" y="49"/>
                    <a:pt x="36" y="49"/>
                    <a:pt x="36" y="49"/>
                  </a:cubicBezTo>
                  <a:cubicBezTo>
                    <a:pt x="31" y="54"/>
                    <a:pt x="25" y="58"/>
                    <a:pt x="16" y="58"/>
                  </a:cubicBezTo>
                  <a:cubicBezTo>
                    <a:pt x="6" y="58"/>
                    <a:pt x="0" y="52"/>
                    <a:pt x="0" y="43"/>
                  </a:cubicBezTo>
                  <a:cubicBezTo>
                    <a:pt x="0" y="29"/>
                    <a:pt x="12" y="23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2"/>
                    <a:pt x="31" y="9"/>
                    <a:pt x="24" y="9"/>
                  </a:cubicBezTo>
                  <a:cubicBezTo>
                    <a:pt x="18" y="9"/>
                    <a:pt x="11" y="11"/>
                    <a:pt x="5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10" y="2"/>
                    <a:pt x="17" y="0"/>
                    <a:pt x="25" y="0"/>
                  </a:cubicBezTo>
                  <a:cubicBezTo>
                    <a:pt x="39" y="0"/>
                    <a:pt x="45" y="6"/>
                    <a:pt x="45" y="18"/>
                  </a:cubicBezTo>
                  <a:cubicBezTo>
                    <a:pt x="45" y="57"/>
                    <a:pt x="45" y="57"/>
                    <a:pt x="45" y="57"/>
                  </a:cubicBezTo>
                  <a:lnTo>
                    <a:pt x="37" y="57"/>
                  </a:lnTo>
                  <a:close/>
                  <a:moveTo>
                    <a:pt x="35" y="29"/>
                  </a:moveTo>
                  <a:cubicBezTo>
                    <a:pt x="14" y="31"/>
                    <a:pt x="10" y="36"/>
                    <a:pt x="10" y="42"/>
                  </a:cubicBezTo>
                  <a:cubicBezTo>
                    <a:pt x="10" y="46"/>
                    <a:pt x="13" y="49"/>
                    <a:pt x="18" y="49"/>
                  </a:cubicBezTo>
                  <a:cubicBezTo>
                    <a:pt x="24" y="49"/>
                    <a:pt x="30" y="46"/>
                    <a:pt x="35" y="42"/>
                  </a:cubicBezTo>
                  <a:lnTo>
                    <a:pt x="3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4" name="Freeform 30">
              <a:extLst>
                <a:ext uri="{FF2B5EF4-FFF2-40B4-BE49-F238E27FC236}">
                  <a16:creationId xmlns:a16="http://schemas.microsoft.com/office/drawing/2014/main" id="{8FE4B6C6-44C6-4805-98E8-C22022B28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9313" y="3902075"/>
              <a:ext cx="171450" cy="319088"/>
            </a:xfrm>
            <a:custGeom>
              <a:avLst/>
              <a:gdLst>
                <a:gd name="T0" fmla="*/ 82 w 108"/>
                <a:gd name="T1" fmla="*/ 201 h 201"/>
                <a:gd name="T2" fmla="*/ 23 w 108"/>
                <a:gd name="T3" fmla="*/ 130 h 201"/>
                <a:gd name="T4" fmla="*/ 23 w 108"/>
                <a:gd name="T5" fmla="*/ 199 h 201"/>
                <a:gd name="T6" fmla="*/ 0 w 108"/>
                <a:gd name="T7" fmla="*/ 199 h 201"/>
                <a:gd name="T8" fmla="*/ 0 w 108"/>
                <a:gd name="T9" fmla="*/ 5 h 201"/>
                <a:gd name="T10" fmla="*/ 23 w 108"/>
                <a:gd name="T11" fmla="*/ 0 h 201"/>
                <a:gd name="T12" fmla="*/ 23 w 108"/>
                <a:gd name="T13" fmla="*/ 123 h 201"/>
                <a:gd name="T14" fmla="*/ 75 w 108"/>
                <a:gd name="T15" fmla="*/ 66 h 201"/>
                <a:gd name="T16" fmla="*/ 104 w 108"/>
                <a:gd name="T17" fmla="*/ 66 h 201"/>
                <a:gd name="T18" fmla="*/ 49 w 108"/>
                <a:gd name="T19" fmla="*/ 125 h 201"/>
                <a:gd name="T20" fmla="*/ 108 w 108"/>
                <a:gd name="T21" fmla="*/ 196 h 201"/>
                <a:gd name="T22" fmla="*/ 82 w 108"/>
                <a:gd name="T23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" h="201">
                  <a:moveTo>
                    <a:pt x="82" y="201"/>
                  </a:moveTo>
                  <a:lnTo>
                    <a:pt x="23" y="130"/>
                  </a:lnTo>
                  <a:lnTo>
                    <a:pt x="23" y="199"/>
                  </a:lnTo>
                  <a:lnTo>
                    <a:pt x="0" y="199"/>
                  </a:lnTo>
                  <a:lnTo>
                    <a:pt x="0" y="5"/>
                  </a:lnTo>
                  <a:lnTo>
                    <a:pt x="23" y="0"/>
                  </a:lnTo>
                  <a:lnTo>
                    <a:pt x="23" y="123"/>
                  </a:lnTo>
                  <a:lnTo>
                    <a:pt x="75" y="66"/>
                  </a:lnTo>
                  <a:lnTo>
                    <a:pt x="104" y="66"/>
                  </a:lnTo>
                  <a:lnTo>
                    <a:pt x="49" y="125"/>
                  </a:lnTo>
                  <a:lnTo>
                    <a:pt x="108" y="196"/>
                  </a:lnTo>
                  <a:lnTo>
                    <a:pt x="82" y="2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6" name="Freeform 31">
              <a:extLst>
                <a:ext uri="{FF2B5EF4-FFF2-40B4-BE49-F238E27FC236}">
                  <a16:creationId xmlns:a16="http://schemas.microsoft.com/office/drawing/2014/main" id="{17EE2892-AF50-4113-AEB5-E652EE12BB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90926" y="4003675"/>
              <a:ext cx="180975" cy="217488"/>
            </a:xfrm>
            <a:custGeom>
              <a:avLst/>
              <a:gdLst>
                <a:gd name="T0" fmla="*/ 48 w 48"/>
                <a:gd name="T1" fmla="*/ 30 h 58"/>
                <a:gd name="T2" fmla="*/ 10 w 48"/>
                <a:gd name="T3" fmla="*/ 30 h 58"/>
                <a:gd name="T4" fmla="*/ 27 w 48"/>
                <a:gd name="T5" fmla="*/ 49 h 58"/>
                <a:gd name="T6" fmla="*/ 46 w 48"/>
                <a:gd name="T7" fmla="*/ 41 h 58"/>
                <a:gd name="T8" fmla="*/ 48 w 48"/>
                <a:gd name="T9" fmla="*/ 51 h 58"/>
                <a:gd name="T10" fmla="*/ 26 w 48"/>
                <a:gd name="T11" fmla="*/ 58 h 58"/>
                <a:gd name="T12" fmla="*/ 0 w 48"/>
                <a:gd name="T13" fmla="*/ 29 h 58"/>
                <a:gd name="T14" fmla="*/ 24 w 48"/>
                <a:gd name="T15" fmla="*/ 0 h 58"/>
                <a:gd name="T16" fmla="*/ 48 w 48"/>
                <a:gd name="T17" fmla="*/ 28 h 58"/>
                <a:gd name="T18" fmla="*/ 48 w 48"/>
                <a:gd name="T19" fmla="*/ 30 h 58"/>
                <a:gd name="T20" fmla="*/ 24 w 48"/>
                <a:gd name="T21" fmla="*/ 8 h 58"/>
                <a:gd name="T22" fmla="*/ 11 w 48"/>
                <a:gd name="T23" fmla="*/ 22 h 58"/>
                <a:gd name="T24" fmla="*/ 38 w 48"/>
                <a:gd name="T25" fmla="*/ 22 h 58"/>
                <a:gd name="T26" fmla="*/ 24 w 48"/>
                <a:gd name="T27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58">
                  <a:moveTo>
                    <a:pt x="48" y="30"/>
                  </a:moveTo>
                  <a:cubicBezTo>
                    <a:pt x="10" y="30"/>
                    <a:pt x="10" y="30"/>
                    <a:pt x="10" y="30"/>
                  </a:cubicBezTo>
                  <a:cubicBezTo>
                    <a:pt x="11" y="43"/>
                    <a:pt x="17" y="49"/>
                    <a:pt x="27" y="49"/>
                  </a:cubicBezTo>
                  <a:cubicBezTo>
                    <a:pt x="35" y="49"/>
                    <a:pt x="40" y="46"/>
                    <a:pt x="46" y="4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2" y="55"/>
                    <a:pt x="35" y="58"/>
                    <a:pt x="26" y="58"/>
                  </a:cubicBezTo>
                  <a:cubicBezTo>
                    <a:pt x="11" y="58"/>
                    <a:pt x="0" y="49"/>
                    <a:pt x="0" y="29"/>
                  </a:cubicBezTo>
                  <a:cubicBezTo>
                    <a:pt x="0" y="11"/>
                    <a:pt x="10" y="0"/>
                    <a:pt x="24" y="0"/>
                  </a:cubicBezTo>
                  <a:cubicBezTo>
                    <a:pt x="41" y="0"/>
                    <a:pt x="48" y="13"/>
                    <a:pt x="48" y="28"/>
                  </a:cubicBezTo>
                  <a:lnTo>
                    <a:pt x="48" y="30"/>
                  </a:lnTo>
                  <a:close/>
                  <a:moveTo>
                    <a:pt x="24" y="8"/>
                  </a:moveTo>
                  <a:cubicBezTo>
                    <a:pt x="18" y="8"/>
                    <a:pt x="12" y="13"/>
                    <a:pt x="11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6" y="14"/>
                    <a:pt x="32" y="8"/>
                    <a:pt x="2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7" name="Freeform 32">
              <a:extLst>
                <a:ext uri="{FF2B5EF4-FFF2-40B4-BE49-F238E27FC236}">
                  <a16:creationId xmlns:a16="http://schemas.microsoft.com/office/drawing/2014/main" id="{0BE963BA-4A83-406E-BCA3-87C2744DB5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51288" y="4003675"/>
              <a:ext cx="184150" cy="292100"/>
            </a:xfrm>
            <a:custGeom>
              <a:avLst/>
              <a:gdLst>
                <a:gd name="T0" fmla="*/ 24 w 49"/>
                <a:gd name="T1" fmla="*/ 58 h 78"/>
                <a:gd name="T2" fmla="*/ 10 w 49"/>
                <a:gd name="T3" fmla="*/ 55 h 78"/>
                <a:gd name="T4" fmla="*/ 10 w 49"/>
                <a:gd name="T5" fmla="*/ 77 h 78"/>
                <a:gd name="T6" fmla="*/ 0 w 49"/>
                <a:gd name="T7" fmla="*/ 78 h 78"/>
                <a:gd name="T8" fmla="*/ 0 w 49"/>
                <a:gd name="T9" fmla="*/ 1 h 78"/>
                <a:gd name="T10" fmla="*/ 8 w 49"/>
                <a:gd name="T11" fmla="*/ 1 h 78"/>
                <a:gd name="T12" fmla="*/ 9 w 49"/>
                <a:gd name="T13" fmla="*/ 9 h 78"/>
                <a:gd name="T14" fmla="*/ 27 w 49"/>
                <a:gd name="T15" fmla="*/ 0 h 78"/>
                <a:gd name="T16" fmla="*/ 49 w 49"/>
                <a:gd name="T17" fmla="*/ 28 h 78"/>
                <a:gd name="T18" fmla="*/ 24 w 49"/>
                <a:gd name="T19" fmla="*/ 58 h 78"/>
                <a:gd name="T20" fmla="*/ 26 w 49"/>
                <a:gd name="T21" fmla="*/ 9 h 78"/>
                <a:gd name="T22" fmla="*/ 10 w 49"/>
                <a:gd name="T23" fmla="*/ 19 h 78"/>
                <a:gd name="T24" fmla="*/ 10 w 49"/>
                <a:gd name="T25" fmla="*/ 46 h 78"/>
                <a:gd name="T26" fmla="*/ 24 w 49"/>
                <a:gd name="T27" fmla="*/ 49 h 78"/>
                <a:gd name="T28" fmla="*/ 39 w 49"/>
                <a:gd name="T29" fmla="*/ 28 h 78"/>
                <a:gd name="T30" fmla="*/ 26 w 49"/>
                <a:gd name="T31" fmla="*/ 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" h="78">
                  <a:moveTo>
                    <a:pt x="24" y="58"/>
                  </a:moveTo>
                  <a:cubicBezTo>
                    <a:pt x="19" y="58"/>
                    <a:pt x="14" y="56"/>
                    <a:pt x="10" y="55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4" y="5"/>
                    <a:pt x="19" y="0"/>
                    <a:pt x="27" y="0"/>
                  </a:cubicBezTo>
                  <a:cubicBezTo>
                    <a:pt x="39" y="0"/>
                    <a:pt x="49" y="9"/>
                    <a:pt x="49" y="28"/>
                  </a:cubicBezTo>
                  <a:cubicBezTo>
                    <a:pt x="49" y="48"/>
                    <a:pt x="38" y="58"/>
                    <a:pt x="24" y="58"/>
                  </a:cubicBezTo>
                  <a:close/>
                  <a:moveTo>
                    <a:pt x="26" y="9"/>
                  </a:moveTo>
                  <a:cubicBezTo>
                    <a:pt x="20" y="9"/>
                    <a:pt x="15" y="13"/>
                    <a:pt x="10" y="19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4" y="48"/>
                    <a:pt x="18" y="49"/>
                    <a:pt x="24" y="49"/>
                  </a:cubicBezTo>
                  <a:cubicBezTo>
                    <a:pt x="32" y="49"/>
                    <a:pt x="39" y="42"/>
                    <a:pt x="39" y="28"/>
                  </a:cubicBezTo>
                  <a:cubicBezTo>
                    <a:pt x="39" y="16"/>
                    <a:pt x="33" y="9"/>
                    <a:pt x="26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8" name="Freeform 33">
              <a:extLst>
                <a:ext uri="{FF2B5EF4-FFF2-40B4-BE49-F238E27FC236}">
                  <a16:creationId xmlns:a16="http://schemas.microsoft.com/office/drawing/2014/main" id="{76C1ACD6-D2F5-478F-BDF5-C8DD599AD1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91001" y="4003675"/>
              <a:ext cx="192088" cy="217488"/>
            </a:xfrm>
            <a:custGeom>
              <a:avLst/>
              <a:gdLst>
                <a:gd name="T0" fmla="*/ 25 w 51"/>
                <a:gd name="T1" fmla="*/ 58 h 58"/>
                <a:gd name="T2" fmla="*/ 0 w 51"/>
                <a:gd name="T3" fmla="*/ 29 h 58"/>
                <a:gd name="T4" fmla="*/ 25 w 51"/>
                <a:gd name="T5" fmla="*/ 0 h 58"/>
                <a:gd name="T6" fmla="*/ 51 w 51"/>
                <a:gd name="T7" fmla="*/ 29 h 58"/>
                <a:gd name="T8" fmla="*/ 25 w 51"/>
                <a:gd name="T9" fmla="*/ 58 h 58"/>
                <a:gd name="T10" fmla="*/ 25 w 51"/>
                <a:gd name="T11" fmla="*/ 9 h 58"/>
                <a:gd name="T12" fmla="*/ 10 w 51"/>
                <a:gd name="T13" fmla="*/ 29 h 58"/>
                <a:gd name="T14" fmla="*/ 25 w 51"/>
                <a:gd name="T15" fmla="*/ 49 h 58"/>
                <a:gd name="T16" fmla="*/ 41 w 51"/>
                <a:gd name="T17" fmla="*/ 29 h 58"/>
                <a:gd name="T18" fmla="*/ 25 w 51"/>
                <a:gd name="T19" fmla="*/ 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58">
                  <a:moveTo>
                    <a:pt x="25" y="58"/>
                  </a:moveTo>
                  <a:cubicBezTo>
                    <a:pt x="11" y="58"/>
                    <a:pt x="0" y="47"/>
                    <a:pt x="0" y="29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40" y="0"/>
                    <a:pt x="51" y="11"/>
                    <a:pt x="51" y="29"/>
                  </a:cubicBezTo>
                  <a:cubicBezTo>
                    <a:pt x="51" y="47"/>
                    <a:pt x="40" y="58"/>
                    <a:pt x="25" y="58"/>
                  </a:cubicBezTo>
                  <a:close/>
                  <a:moveTo>
                    <a:pt x="25" y="9"/>
                  </a:moveTo>
                  <a:cubicBezTo>
                    <a:pt x="15" y="9"/>
                    <a:pt x="10" y="18"/>
                    <a:pt x="10" y="29"/>
                  </a:cubicBezTo>
                  <a:cubicBezTo>
                    <a:pt x="10" y="41"/>
                    <a:pt x="16" y="49"/>
                    <a:pt x="25" y="49"/>
                  </a:cubicBezTo>
                  <a:cubicBezTo>
                    <a:pt x="36" y="49"/>
                    <a:pt x="41" y="41"/>
                    <a:pt x="41" y="29"/>
                  </a:cubicBezTo>
                  <a:cubicBezTo>
                    <a:pt x="41" y="18"/>
                    <a:pt x="35" y="9"/>
                    <a:pt x="25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9" name="Freeform 34">
              <a:extLst>
                <a:ext uri="{FF2B5EF4-FFF2-40B4-BE49-F238E27FC236}">
                  <a16:creationId xmlns:a16="http://schemas.microsoft.com/office/drawing/2014/main" id="{3D9F656B-1044-4B51-B836-5C32283F09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5476" y="4003675"/>
              <a:ext cx="160338" cy="217488"/>
            </a:xfrm>
            <a:custGeom>
              <a:avLst/>
              <a:gdLst>
                <a:gd name="T0" fmla="*/ 21 w 43"/>
                <a:gd name="T1" fmla="*/ 58 h 58"/>
                <a:gd name="T2" fmla="*/ 0 w 43"/>
                <a:gd name="T3" fmla="*/ 53 h 58"/>
                <a:gd name="T4" fmla="*/ 2 w 43"/>
                <a:gd name="T5" fmla="*/ 43 h 58"/>
                <a:gd name="T6" fmla="*/ 21 w 43"/>
                <a:gd name="T7" fmla="*/ 49 h 58"/>
                <a:gd name="T8" fmla="*/ 33 w 43"/>
                <a:gd name="T9" fmla="*/ 42 h 58"/>
                <a:gd name="T10" fmla="*/ 20 w 43"/>
                <a:gd name="T11" fmla="*/ 33 h 58"/>
                <a:gd name="T12" fmla="*/ 1 w 43"/>
                <a:gd name="T13" fmla="*/ 16 h 58"/>
                <a:gd name="T14" fmla="*/ 21 w 43"/>
                <a:gd name="T15" fmla="*/ 0 h 58"/>
                <a:gd name="T16" fmla="*/ 39 w 43"/>
                <a:gd name="T17" fmla="*/ 4 h 58"/>
                <a:gd name="T18" fmla="*/ 38 w 43"/>
                <a:gd name="T19" fmla="*/ 14 h 58"/>
                <a:gd name="T20" fmla="*/ 21 w 43"/>
                <a:gd name="T21" fmla="*/ 9 h 58"/>
                <a:gd name="T22" fmla="*/ 11 w 43"/>
                <a:gd name="T23" fmla="*/ 15 h 58"/>
                <a:gd name="T24" fmla="*/ 23 w 43"/>
                <a:gd name="T25" fmla="*/ 23 h 58"/>
                <a:gd name="T26" fmla="*/ 43 w 43"/>
                <a:gd name="T27" fmla="*/ 41 h 58"/>
                <a:gd name="T28" fmla="*/ 21 w 43"/>
                <a:gd name="T2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58">
                  <a:moveTo>
                    <a:pt x="21" y="58"/>
                  </a:moveTo>
                  <a:cubicBezTo>
                    <a:pt x="13" y="58"/>
                    <a:pt x="5" y="55"/>
                    <a:pt x="0" y="53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7" y="47"/>
                    <a:pt x="14" y="49"/>
                    <a:pt x="21" y="49"/>
                  </a:cubicBezTo>
                  <a:cubicBezTo>
                    <a:pt x="29" y="49"/>
                    <a:pt x="33" y="47"/>
                    <a:pt x="33" y="42"/>
                  </a:cubicBezTo>
                  <a:cubicBezTo>
                    <a:pt x="33" y="37"/>
                    <a:pt x="30" y="35"/>
                    <a:pt x="20" y="33"/>
                  </a:cubicBezTo>
                  <a:cubicBezTo>
                    <a:pt x="7" y="29"/>
                    <a:pt x="1" y="25"/>
                    <a:pt x="1" y="16"/>
                  </a:cubicBezTo>
                  <a:cubicBezTo>
                    <a:pt x="1" y="7"/>
                    <a:pt x="9" y="0"/>
                    <a:pt x="21" y="0"/>
                  </a:cubicBezTo>
                  <a:cubicBezTo>
                    <a:pt x="28" y="0"/>
                    <a:pt x="34" y="2"/>
                    <a:pt x="39" y="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3" y="11"/>
                    <a:pt x="26" y="9"/>
                    <a:pt x="21" y="9"/>
                  </a:cubicBezTo>
                  <a:cubicBezTo>
                    <a:pt x="14" y="9"/>
                    <a:pt x="11" y="11"/>
                    <a:pt x="11" y="15"/>
                  </a:cubicBezTo>
                  <a:cubicBezTo>
                    <a:pt x="11" y="19"/>
                    <a:pt x="14" y="21"/>
                    <a:pt x="23" y="23"/>
                  </a:cubicBezTo>
                  <a:cubicBezTo>
                    <a:pt x="36" y="27"/>
                    <a:pt x="43" y="31"/>
                    <a:pt x="43" y="41"/>
                  </a:cubicBezTo>
                  <a:cubicBezTo>
                    <a:pt x="43" y="51"/>
                    <a:pt x="35" y="58"/>
                    <a:pt x="21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3" name="Freeform 35">
              <a:extLst>
                <a:ext uri="{FF2B5EF4-FFF2-40B4-BE49-F238E27FC236}">
                  <a16:creationId xmlns:a16="http://schemas.microsoft.com/office/drawing/2014/main" id="{DDC85E41-956F-4845-9D2E-AE4E0AF2A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5026" y="4003675"/>
              <a:ext cx="157163" cy="217488"/>
            </a:xfrm>
            <a:custGeom>
              <a:avLst/>
              <a:gdLst>
                <a:gd name="T0" fmla="*/ 20 w 42"/>
                <a:gd name="T1" fmla="*/ 58 h 58"/>
                <a:gd name="T2" fmla="*/ 0 w 42"/>
                <a:gd name="T3" fmla="*/ 53 h 58"/>
                <a:gd name="T4" fmla="*/ 1 w 42"/>
                <a:gd name="T5" fmla="*/ 43 h 58"/>
                <a:gd name="T6" fmla="*/ 21 w 42"/>
                <a:gd name="T7" fmla="*/ 49 h 58"/>
                <a:gd name="T8" fmla="*/ 32 w 42"/>
                <a:gd name="T9" fmla="*/ 42 h 58"/>
                <a:gd name="T10" fmla="*/ 19 w 42"/>
                <a:gd name="T11" fmla="*/ 33 h 58"/>
                <a:gd name="T12" fmla="*/ 1 w 42"/>
                <a:gd name="T13" fmla="*/ 16 h 58"/>
                <a:gd name="T14" fmla="*/ 20 w 42"/>
                <a:gd name="T15" fmla="*/ 0 h 58"/>
                <a:gd name="T16" fmla="*/ 39 w 42"/>
                <a:gd name="T17" fmla="*/ 4 h 58"/>
                <a:gd name="T18" fmla="*/ 37 w 42"/>
                <a:gd name="T19" fmla="*/ 14 h 58"/>
                <a:gd name="T20" fmla="*/ 20 w 42"/>
                <a:gd name="T21" fmla="*/ 9 h 58"/>
                <a:gd name="T22" fmla="*/ 11 w 42"/>
                <a:gd name="T23" fmla="*/ 15 h 58"/>
                <a:gd name="T24" fmla="*/ 22 w 42"/>
                <a:gd name="T25" fmla="*/ 23 h 58"/>
                <a:gd name="T26" fmla="*/ 42 w 42"/>
                <a:gd name="T27" fmla="*/ 41 h 58"/>
                <a:gd name="T28" fmla="*/ 20 w 42"/>
                <a:gd name="T2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" h="58">
                  <a:moveTo>
                    <a:pt x="20" y="58"/>
                  </a:moveTo>
                  <a:cubicBezTo>
                    <a:pt x="13" y="58"/>
                    <a:pt x="5" y="55"/>
                    <a:pt x="0" y="53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7" y="47"/>
                    <a:pt x="13" y="49"/>
                    <a:pt x="21" y="49"/>
                  </a:cubicBezTo>
                  <a:cubicBezTo>
                    <a:pt x="28" y="49"/>
                    <a:pt x="32" y="47"/>
                    <a:pt x="32" y="42"/>
                  </a:cubicBezTo>
                  <a:cubicBezTo>
                    <a:pt x="32" y="37"/>
                    <a:pt x="29" y="35"/>
                    <a:pt x="19" y="33"/>
                  </a:cubicBezTo>
                  <a:cubicBezTo>
                    <a:pt x="6" y="29"/>
                    <a:pt x="1" y="25"/>
                    <a:pt x="1" y="16"/>
                  </a:cubicBezTo>
                  <a:cubicBezTo>
                    <a:pt x="1" y="7"/>
                    <a:pt x="8" y="0"/>
                    <a:pt x="20" y="0"/>
                  </a:cubicBezTo>
                  <a:cubicBezTo>
                    <a:pt x="27" y="0"/>
                    <a:pt x="33" y="2"/>
                    <a:pt x="39" y="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2" y="11"/>
                    <a:pt x="26" y="9"/>
                    <a:pt x="20" y="9"/>
                  </a:cubicBezTo>
                  <a:cubicBezTo>
                    <a:pt x="14" y="9"/>
                    <a:pt x="11" y="11"/>
                    <a:pt x="11" y="15"/>
                  </a:cubicBezTo>
                  <a:cubicBezTo>
                    <a:pt x="11" y="19"/>
                    <a:pt x="13" y="21"/>
                    <a:pt x="22" y="23"/>
                  </a:cubicBezTo>
                  <a:cubicBezTo>
                    <a:pt x="36" y="27"/>
                    <a:pt x="42" y="31"/>
                    <a:pt x="42" y="41"/>
                  </a:cubicBezTo>
                  <a:cubicBezTo>
                    <a:pt x="42" y="51"/>
                    <a:pt x="34" y="58"/>
                    <a:pt x="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4" name="Freeform 36">
              <a:extLst>
                <a:ext uri="{FF2B5EF4-FFF2-40B4-BE49-F238E27FC236}">
                  <a16:creationId xmlns:a16="http://schemas.microsoft.com/office/drawing/2014/main" id="{34DE5F19-288F-4F3A-84B1-3E835DA626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67276" y="3917950"/>
              <a:ext cx="47625" cy="300038"/>
            </a:xfrm>
            <a:custGeom>
              <a:avLst/>
              <a:gdLst>
                <a:gd name="T0" fmla="*/ 6 w 13"/>
                <a:gd name="T1" fmla="*/ 13 h 80"/>
                <a:gd name="T2" fmla="*/ 0 w 13"/>
                <a:gd name="T3" fmla="*/ 7 h 80"/>
                <a:gd name="T4" fmla="*/ 6 w 13"/>
                <a:gd name="T5" fmla="*/ 0 h 80"/>
                <a:gd name="T6" fmla="*/ 13 w 13"/>
                <a:gd name="T7" fmla="*/ 7 h 80"/>
                <a:gd name="T8" fmla="*/ 6 w 13"/>
                <a:gd name="T9" fmla="*/ 13 h 80"/>
                <a:gd name="T10" fmla="*/ 1 w 13"/>
                <a:gd name="T11" fmla="*/ 80 h 80"/>
                <a:gd name="T12" fmla="*/ 1 w 13"/>
                <a:gd name="T13" fmla="*/ 24 h 80"/>
                <a:gd name="T14" fmla="*/ 11 w 13"/>
                <a:gd name="T15" fmla="*/ 24 h 80"/>
                <a:gd name="T16" fmla="*/ 11 w 13"/>
                <a:gd name="T17" fmla="*/ 80 h 80"/>
                <a:gd name="T18" fmla="*/ 1 w 13"/>
                <a:gd name="T1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80">
                  <a:moveTo>
                    <a:pt x="6" y="13"/>
                  </a:moveTo>
                  <a:cubicBezTo>
                    <a:pt x="3" y="13"/>
                    <a:pt x="0" y="10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3" y="3"/>
                    <a:pt x="13" y="7"/>
                  </a:cubicBezTo>
                  <a:cubicBezTo>
                    <a:pt x="13" y="10"/>
                    <a:pt x="10" y="13"/>
                    <a:pt x="6" y="13"/>
                  </a:cubicBezTo>
                  <a:close/>
                  <a:moveTo>
                    <a:pt x="1" y="80"/>
                  </a:moveTo>
                  <a:cubicBezTo>
                    <a:pt x="1" y="24"/>
                    <a:pt x="1" y="24"/>
                    <a:pt x="1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80"/>
                    <a:pt x="11" y="80"/>
                    <a:pt x="11" y="80"/>
                  </a:cubicBezTo>
                  <a:lnTo>
                    <a:pt x="1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5" name="Freeform 37">
              <a:extLst>
                <a:ext uri="{FF2B5EF4-FFF2-40B4-BE49-F238E27FC236}">
                  <a16:creationId xmlns:a16="http://schemas.microsoft.com/office/drawing/2014/main" id="{8AB1BE35-D4A6-4C8D-9987-ED8B762CBD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89513" y="3902075"/>
              <a:ext cx="184150" cy="319088"/>
            </a:xfrm>
            <a:custGeom>
              <a:avLst/>
              <a:gdLst>
                <a:gd name="T0" fmla="*/ 22 w 49"/>
                <a:gd name="T1" fmla="*/ 85 h 85"/>
                <a:gd name="T2" fmla="*/ 0 w 49"/>
                <a:gd name="T3" fmla="*/ 81 h 85"/>
                <a:gd name="T4" fmla="*/ 0 w 49"/>
                <a:gd name="T5" fmla="*/ 2 h 85"/>
                <a:gd name="T6" fmla="*/ 10 w 49"/>
                <a:gd name="T7" fmla="*/ 0 h 85"/>
                <a:gd name="T8" fmla="*/ 10 w 49"/>
                <a:gd name="T9" fmla="*/ 35 h 85"/>
                <a:gd name="T10" fmla="*/ 27 w 49"/>
                <a:gd name="T11" fmla="*/ 27 h 85"/>
                <a:gd name="T12" fmla="*/ 49 w 49"/>
                <a:gd name="T13" fmla="*/ 55 h 85"/>
                <a:gd name="T14" fmla="*/ 22 w 49"/>
                <a:gd name="T15" fmla="*/ 85 h 85"/>
                <a:gd name="T16" fmla="*/ 26 w 49"/>
                <a:gd name="T17" fmla="*/ 36 h 85"/>
                <a:gd name="T18" fmla="*/ 10 w 49"/>
                <a:gd name="T19" fmla="*/ 46 h 85"/>
                <a:gd name="T20" fmla="*/ 10 w 49"/>
                <a:gd name="T21" fmla="*/ 74 h 85"/>
                <a:gd name="T22" fmla="*/ 22 w 49"/>
                <a:gd name="T23" fmla="*/ 76 h 85"/>
                <a:gd name="T24" fmla="*/ 38 w 49"/>
                <a:gd name="T25" fmla="*/ 55 h 85"/>
                <a:gd name="T26" fmla="*/ 26 w 49"/>
                <a:gd name="T27" fmla="*/ 3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" h="85">
                  <a:moveTo>
                    <a:pt x="22" y="85"/>
                  </a:moveTo>
                  <a:cubicBezTo>
                    <a:pt x="13" y="85"/>
                    <a:pt x="7" y="83"/>
                    <a:pt x="0" y="8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4" y="31"/>
                    <a:pt x="20" y="27"/>
                    <a:pt x="27" y="27"/>
                  </a:cubicBezTo>
                  <a:cubicBezTo>
                    <a:pt x="39" y="27"/>
                    <a:pt x="49" y="36"/>
                    <a:pt x="49" y="55"/>
                  </a:cubicBezTo>
                  <a:cubicBezTo>
                    <a:pt x="49" y="75"/>
                    <a:pt x="38" y="85"/>
                    <a:pt x="22" y="85"/>
                  </a:cubicBezTo>
                  <a:close/>
                  <a:moveTo>
                    <a:pt x="26" y="36"/>
                  </a:moveTo>
                  <a:cubicBezTo>
                    <a:pt x="20" y="36"/>
                    <a:pt x="15" y="40"/>
                    <a:pt x="10" y="46"/>
                  </a:cubicBezTo>
                  <a:cubicBezTo>
                    <a:pt x="10" y="74"/>
                    <a:pt x="10" y="74"/>
                    <a:pt x="10" y="74"/>
                  </a:cubicBezTo>
                  <a:cubicBezTo>
                    <a:pt x="14" y="75"/>
                    <a:pt x="17" y="76"/>
                    <a:pt x="22" y="76"/>
                  </a:cubicBezTo>
                  <a:cubicBezTo>
                    <a:pt x="32" y="76"/>
                    <a:pt x="38" y="69"/>
                    <a:pt x="38" y="55"/>
                  </a:cubicBezTo>
                  <a:cubicBezTo>
                    <a:pt x="38" y="43"/>
                    <a:pt x="33" y="36"/>
                    <a:pt x="26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8" name="Freeform 38">
              <a:extLst>
                <a:ext uri="{FF2B5EF4-FFF2-40B4-BE49-F238E27FC236}">
                  <a16:creationId xmlns:a16="http://schemas.microsoft.com/office/drawing/2014/main" id="{F2A5BC35-C764-4CE7-AC6A-04A8052FBA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1926" y="3902075"/>
              <a:ext cx="41275" cy="315913"/>
            </a:xfrm>
            <a:custGeom>
              <a:avLst/>
              <a:gdLst>
                <a:gd name="T0" fmla="*/ 0 w 26"/>
                <a:gd name="T1" fmla="*/ 199 h 199"/>
                <a:gd name="T2" fmla="*/ 0 w 26"/>
                <a:gd name="T3" fmla="*/ 5 h 199"/>
                <a:gd name="T4" fmla="*/ 26 w 26"/>
                <a:gd name="T5" fmla="*/ 0 h 199"/>
                <a:gd name="T6" fmla="*/ 26 w 26"/>
                <a:gd name="T7" fmla="*/ 199 h 199"/>
                <a:gd name="T8" fmla="*/ 0 w 26"/>
                <a:gd name="T9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99">
                  <a:moveTo>
                    <a:pt x="0" y="199"/>
                  </a:moveTo>
                  <a:lnTo>
                    <a:pt x="0" y="5"/>
                  </a:lnTo>
                  <a:lnTo>
                    <a:pt x="26" y="0"/>
                  </a:lnTo>
                  <a:lnTo>
                    <a:pt x="26" y="199"/>
                  </a:lnTo>
                  <a:lnTo>
                    <a:pt x="0" y="1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9" name="Freeform 39">
              <a:extLst>
                <a:ext uri="{FF2B5EF4-FFF2-40B4-BE49-F238E27FC236}">
                  <a16:creationId xmlns:a16="http://schemas.microsoft.com/office/drawing/2014/main" id="{4939BC48-3209-4C73-BE53-864F385316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49876" y="4003675"/>
              <a:ext cx="180975" cy="217488"/>
            </a:xfrm>
            <a:custGeom>
              <a:avLst/>
              <a:gdLst>
                <a:gd name="T0" fmla="*/ 48 w 48"/>
                <a:gd name="T1" fmla="*/ 30 h 58"/>
                <a:gd name="T2" fmla="*/ 11 w 48"/>
                <a:gd name="T3" fmla="*/ 30 h 58"/>
                <a:gd name="T4" fmla="*/ 27 w 48"/>
                <a:gd name="T5" fmla="*/ 49 h 58"/>
                <a:gd name="T6" fmla="*/ 47 w 48"/>
                <a:gd name="T7" fmla="*/ 41 h 58"/>
                <a:gd name="T8" fmla="*/ 48 w 48"/>
                <a:gd name="T9" fmla="*/ 51 h 58"/>
                <a:gd name="T10" fmla="*/ 26 w 48"/>
                <a:gd name="T11" fmla="*/ 58 h 58"/>
                <a:gd name="T12" fmla="*/ 0 w 48"/>
                <a:gd name="T13" fmla="*/ 29 h 58"/>
                <a:gd name="T14" fmla="*/ 25 w 48"/>
                <a:gd name="T15" fmla="*/ 0 h 58"/>
                <a:gd name="T16" fmla="*/ 48 w 48"/>
                <a:gd name="T17" fmla="*/ 28 h 58"/>
                <a:gd name="T18" fmla="*/ 48 w 48"/>
                <a:gd name="T19" fmla="*/ 30 h 58"/>
                <a:gd name="T20" fmla="*/ 25 w 48"/>
                <a:gd name="T21" fmla="*/ 8 h 58"/>
                <a:gd name="T22" fmla="*/ 11 w 48"/>
                <a:gd name="T23" fmla="*/ 22 h 58"/>
                <a:gd name="T24" fmla="*/ 38 w 48"/>
                <a:gd name="T25" fmla="*/ 22 h 58"/>
                <a:gd name="T26" fmla="*/ 25 w 48"/>
                <a:gd name="T27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58">
                  <a:moveTo>
                    <a:pt x="48" y="30"/>
                  </a:moveTo>
                  <a:cubicBezTo>
                    <a:pt x="11" y="30"/>
                    <a:pt x="11" y="30"/>
                    <a:pt x="11" y="30"/>
                  </a:cubicBezTo>
                  <a:cubicBezTo>
                    <a:pt x="11" y="43"/>
                    <a:pt x="17" y="49"/>
                    <a:pt x="27" y="49"/>
                  </a:cubicBezTo>
                  <a:cubicBezTo>
                    <a:pt x="35" y="49"/>
                    <a:pt x="41" y="46"/>
                    <a:pt x="47" y="4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2" y="55"/>
                    <a:pt x="35" y="58"/>
                    <a:pt x="26" y="58"/>
                  </a:cubicBezTo>
                  <a:cubicBezTo>
                    <a:pt x="12" y="58"/>
                    <a:pt x="0" y="49"/>
                    <a:pt x="0" y="29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41" y="0"/>
                    <a:pt x="48" y="13"/>
                    <a:pt x="48" y="28"/>
                  </a:cubicBezTo>
                  <a:lnTo>
                    <a:pt x="48" y="30"/>
                  </a:lnTo>
                  <a:close/>
                  <a:moveTo>
                    <a:pt x="25" y="8"/>
                  </a:moveTo>
                  <a:cubicBezTo>
                    <a:pt x="18" y="8"/>
                    <a:pt x="13" y="13"/>
                    <a:pt x="11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7" y="14"/>
                    <a:pt x="33" y="8"/>
                    <a:pt x="2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60" name="Freeform 40">
              <a:extLst>
                <a:ext uri="{FF2B5EF4-FFF2-40B4-BE49-F238E27FC236}">
                  <a16:creationId xmlns:a16="http://schemas.microsoft.com/office/drawing/2014/main" id="{367D05CF-C7D8-4321-AB51-ACA30B8EB1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23988" y="2571750"/>
              <a:ext cx="1101725" cy="1090613"/>
            </a:xfrm>
            <a:custGeom>
              <a:avLst/>
              <a:gdLst>
                <a:gd name="T0" fmla="*/ 191 w 294"/>
                <a:gd name="T1" fmla="*/ 40 h 291"/>
                <a:gd name="T2" fmla="*/ 61 w 294"/>
                <a:gd name="T3" fmla="*/ 40 h 291"/>
                <a:gd name="T4" fmla="*/ 40 w 294"/>
                <a:gd name="T5" fmla="*/ 61 h 291"/>
                <a:gd name="T6" fmla="*/ 191 w 294"/>
                <a:gd name="T7" fmla="*/ 61 h 291"/>
                <a:gd name="T8" fmla="*/ 232 w 294"/>
                <a:gd name="T9" fmla="*/ 101 h 291"/>
                <a:gd name="T10" fmla="*/ 232 w 294"/>
                <a:gd name="T11" fmla="*/ 291 h 291"/>
                <a:gd name="T12" fmla="*/ 253 w 294"/>
                <a:gd name="T13" fmla="*/ 291 h 291"/>
                <a:gd name="T14" fmla="*/ 253 w 294"/>
                <a:gd name="T15" fmla="*/ 101 h 291"/>
                <a:gd name="T16" fmla="*/ 191 w 294"/>
                <a:gd name="T17" fmla="*/ 40 h 291"/>
                <a:gd name="T18" fmla="*/ 294 w 294"/>
                <a:gd name="T19" fmla="*/ 291 h 291"/>
                <a:gd name="T20" fmla="*/ 294 w 294"/>
                <a:gd name="T21" fmla="*/ 101 h 291"/>
                <a:gd name="T22" fmla="*/ 191 w 294"/>
                <a:gd name="T23" fmla="*/ 0 h 291"/>
                <a:gd name="T24" fmla="*/ 101 w 294"/>
                <a:gd name="T25" fmla="*/ 0 h 291"/>
                <a:gd name="T26" fmla="*/ 81 w 294"/>
                <a:gd name="T27" fmla="*/ 20 h 291"/>
                <a:gd name="T28" fmla="*/ 191 w 294"/>
                <a:gd name="T29" fmla="*/ 20 h 291"/>
                <a:gd name="T30" fmla="*/ 274 w 294"/>
                <a:gd name="T31" fmla="*/ 101 h 291"/>
                <a:gd name="T32" fmla="*/ 274 w 294"/>
                <a:gd name="T33" fmla="*/ 291 h 291"/>
                <a:gd name="T34" fmla="*/ 294 w 294"/>
                <a:gd name="T35" fmla="*/ 291 h 291"/>
                <a:gd name="T36" fmla="*/ 191 w 294"/>
                <a:gd name="T37" fmla="*/ 81 h 291"/>
                <a:gd name="T38" fmla="*/ 20 w 294"/>
                <a:gd name="T39" fmla="*/ 81 h 291"/>
                <a:gd name="T40" fmla="*/ 0 w 294"/>
                <a:gd name="T41" fmla="*/ 101 h 291"/>
                <a:gd name="T42" fmla="*/ 1 w 294"/>
                <a:gd name="T43" fmla="*/ 101 h 291"/>
                <a:gd name="T44" fmla="*/ 0 w 294"/>
                <a:gd name="T45" fmla="*/ 101 h 291"/>
                <a:gd name="T46" fmla="*/ 0 w 294"/>
                <a:gd name="T47" fmla="*/ 190 h 291"/>
                <a:gd name="T48" fmla="*/ 91 w 294"/>
                <a:gd name="T49" fmla="*/ 291 h 291"/>
                <a:gd name="T50" fmla="*/ 110 w 294"/>
                <a:gd name="T51" fmla="*/ 271 h 291"/>
                <a:gd name="T52" fmla="*/ 104 w 294"/>
                <a:gd name="T53" fmla="*/ 271 h 291"/>
                <a:gd name="T54" fmla="*/ 21 w 294"/>
                <a:gd name="T55" fmla="*/ 190 h 291"/>
                <a:gd name="T56" fmla="*/ 21 w 294"/>
                <a:gd name="T57" fmla="*/ 101 h 291"/>
                <a:gd name="T58" fmla="*/ 42 w 294"/>
                <a:gd name="T59" fmla="*/ 101 h 291"/>
                <a:gd name="T60" fmla="*/ 42 w 294"/>
                <a:gd name="T61" fmla="*/ 190 h 291"/>
                <a:gd name="T62" fmla="*/ 104 w 294"/>
                <a:gd name="T63" fmla="*/ 251 h 291"/>
                <a:gd name="T64" fmla="*/ 130 w 294"/>
                <a:gd name="T65" fmla="*/ 251 h 291"/>
                <a:gd name="T66" fmla="*/ 150 w 294"/>
                <a:gd name="T67" fmla="*/ 230 h 291"/>
                <a:gd name="T68" fmla="*/ 104 w 294"/>
                <a:gd name="T69" fmla="*/ 230 h 291"/>
                <a:gd name="T70" fmla="*/ 63 w 294"/>
                <a:gd name="T71" fmla="*/ 190 h 291"/>
                <a:gd name="T72" fmla="*/ 63 w 294"/>
                <a:gd name="T73" fmla="*/ 101 h 291"/>
                <a:gd name="T74" fmla="*/ 83 w 294"/>
                <a:gd name="T75" fmla="*/ 101 h 291"/>
                <a:gd name="T76" fmla="*/ 83 w 294"/>
                <a:gd name="T77" fmla="*/ 190 h 291"/>
                <a:gd name="T78" fmla="*/ 104 w 294"/>
                <a:gd name="T79" fmla="*/ 210 h 291"/>
                <a:gd name="T80" fmla="*/ 170 w 294"/>
                <a:gd name="T81" fmla="*/ 210 h 291"/>
                <a:gd name="T82" fmla="*/ 190 w 294"/>
                <a:gd name="T83" fmla="*/ 190 h 291"/>
                <a:gd name="T84" fmla="*/ 104 w 294"/>
                <a:gd name="T85" fmla="*/ 190 h 291"/>
                <a:gd name="T86" fmla="*/ 104 w 294"/>
                <a:gd name="T87" fmla="*/ 101 h 291"/>
                <a:gd name="T88" fmla="*/ 191 w 294"/>
                <a:gd name="T89" fmla="*/ 101 h 291"/>
                <a:gd name="T90" fmla="*/ 191 w 294"/>
                <a:gd name="T91" fmla="*/ 291 h 291"/>
                <a:gd name="T92" fmla="*/ 211 w 294"/>
                <a:gd name="T93" fmla="*/ 291 h 291"/>
                <a:gd name="T94" fmla="*/ 211 w 294"/>
                <a:gd name="T95" fmla="*/ 101 h 291"/>
                <a:gd name="T96" fmla="*/ 191 w 294"/>
                <a:gd name="T97" fmla="*/ 8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4" h="291">
                  <a:moveTo>
                    <a:pt x="191" y="40"/>
                  </a:moveTo>
                  <a:cubicBezTo>
                    <a:pt x="61" y="40"/>
                    <a:pt x="61" y="40"/>
                    <a:pt x="61" y="40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191" y="61"/>
                    <a:pt x="191" y="61"/>
                    <a:pt x="191" y="61"/>
                  </a:cubicBezTo>
                  <a:cubicBezTo>
                    <a:pt x="213" y="61"/>
                    <a:pt x="232" y="79"/>
                    <a:pt x="232" y="101"/>
                  </a:cubicBezTo>
                  <a:cubicBezTo>
                    <a:pt x="232" y="291"/>
                    <a:pt x="232" y="291"/>
                    <a:pt x="232" y="291"/>
                  </a:cubicBezTo>
                  <a:cubicBezTo>
                    <a:pt x="253" y="291"/>
                    <a:pt x="253" y="291"/>
                    <a:pt x="253" y="291"/>
                  </a:cubicBezTo>
                  <a:cubicBezTo>
                    <a:pt x="253" y="101"/>
                    <a:pt x="253" y="101"/>
                    <a:pt x="253" y="101"/>
                  </a:cubicBezTo>
                  <a:cubicBezTo>
                    <a:pt x="253" y="68"/>
                    <a:pt x="225" y="40"/>
                    <a:pt x="191" y="40"/>
                  </a:cubicBezTo>
                  <a:close/>
                  <a:moveTo>
                    <a:pt x="294" y="291"/>
                  </a:moveTo>
                  <a:cubicBezTo>
                    <a:pt x="294" y="101"/>
                    <a:pt x="294" y="101"/>
                    <a:pt x="294" y="101"/>
                  </a:cubicBezTo>
                  <a:cubicBezTo>
                    <a:pt x="294" y="45"/>
                    <a:pt x="248" y="0"/>
                    <a:pt x="191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81" y="20"/>
                    <a:pt x="81" y="20"/>
                    <a:pt x="81" y="20"/>
                  </a:cubicBezTo>
                  <a:cubicBezTo>
                    <a:pt x="191" y="20"/>
                    <a:pt x="191" y="20"/>
                    <a:pt x="191" y="20"/>
                  </a:cubicBezTo>
                  <a:cubicBezTo>
                    <a:pt x="236" y="20"/>
                    <a:pt x="274" y="56"/>
                    <a:pt x="274" y="101"/>
                  </a:cubicBezTo>
                  <a:cubicBezTo>
                    <a:pt x="274" y="291"/>
                    <a:pt x="274" y="291"/>
                    <a:pt x="274" y="291"/>
                  </a:cubicBezTo>
                  <a:lnTo>
                    <a:pt x="294" y="291"/>
                  </a:lnTo>
                  <a:close/>
                  <a:moveTo>
                    <a:pt x="191" y="81"/>
                  </a:moveTo>
                  <a:cubicBezTo>
                    <a:pt x="20" y="81"/>
                    <a:pt x="20" y="81"/>
                    <a:pt x="20" y="8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" y="101"/>
                    <a:pt x="1" y="101"/>
                    <a:pt x="1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242"/>
                    <a:pt x="40" y="284"/>
                    <a:pt x="91" y="291"/>
                  </a:cubicBezTo>
                  <a:cubicBezTo>
                    <a:pt x="110" y="271"/>
                    <a:pt x="110" y="271"/>
                    <a:pt x="110" y="271"/>
                  </a:cubicBezTo>
                  <a:cubicBezTo>
                    <a:pt x="104" y="271"/>
                    <a:pt x="104" y="271"/>
                    <a:pt x="104" y="271"/>
                  </a:cubicBezTo>
                  <a:cubicBezTo>
                    <a:pt x="58" y="271"/>
                    <a:pt x="21" y="235"/>
                    <a:pt x="21" y="190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90"/>
                    <a:pt x="42" y="190"/>
                    <a:pt x="42" y="190"/>
                  </a:cubicBezTo>
                  <a:cubicBezTo>
                    <a:pt x="42" y="223"/>
                    <a:pt x="70" y="251"/>
                    <a:pt x="104" y="251"/>
                  </a:cubicBezTo>
                  <a:cubicBezTo>
                    <a:pt x="130" y="251"/>
                    <a:pt x="130" y="251"/>
                    <a:pt x="130" y="251"/>
                  </a:cubicBezTo>
                  <a:cubicBezTo>
                    <a:pt x="150" y="230"/>
                    <a:pt x="150" y="230"/>
                    <a:pt x="150" y="230"/>
                  </a:cubicBezTo>
                  <a:cubicBezTo>
                    <a:pt x="104" y="230"/>
                    <a:pt x="104" y="230"/>
                    <a:pt x="104" y="230"/>
                  </a:cubicBezTo>
                  <a:cubicBezTo>
                    <a:pt x="81" y="230"/>
                    <a:pt x="63" y="212"/>
                    <a:pt x="63" y="190"/>
                  </a:cubicBezTo>
                  <a:cubicBezTo>
                    <a:pt x="63" y="101"/>
                    <a:pt x="63" y="101"/>
                    <a:pt x="63" y="101"/>
                  </a:cubicBezTo>
                  <a:cubicBezTo>
                    <a:pt x="83" y="101"/>
                    <a:pt x="83" y="101"/>
                    <a:pt x="83" y="101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3" y="201"/>
                    <a:pt x="93" y="210"/>
                    <a:pt x="104" y="210"/>
                  </a:cubicBezTo>
                  <a:cubicBezTo>
                    <a:pt x="170" y="210"/>
                    <a:pt x="170" y="210"/>
                    <a:pt x="170" y="210"/>
                  </a:cubicBezTo>
                  <a:cubicBezTo>
                    <a:pt x="190" y="190"/>
                    <a:pt x="190" y="190"/>
                    <a:pt x="190" y="190"/>
                  </a:cubicBezTo>
                  <a:cubicBezTo>
                    <a:pt x="104" y="190"/>
                    <a:pt x="104" y="190"/>
                    <a:pt x="104" y="190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191" y="101"/>
                    <a:pt x="191" y="101"/>
                    <a:pt x="191" y="101"/>
                  </a:cubicBezTo>
                  <a:cubicBezTo>
                    <a:pt x="191" y="291"/>
                    <a:pt x="191" y="291"/>
                    <a:pt x="191" y="291"/>
                  </a:cubicBezTo>
                  <a:cubicBezTo>
                    <a:pt x="211" y="291"/>
                    <a:pt x="211" y="291"/>
                    <a:pt x="211" y="291"/>
                  </a:cubicBezTo>
                  <a:cubicBezTo>
                    <a:pt x="211" y="101"/>
                    <a:pt x="211" y="101"/>
                    <a:pt x="211" y="101"/>
                  </a:cubicBezTo>
                  <a:cubicBezTo>
                    <a:pt x="211" y="90"/>
                    <a:pt x="202" y="81"/>
                    <a:pt x="191" y="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61" name="Freeform 41">
              <a:extLst>
                <a:ext uri="{FF2B5EF4-FFF2-40B4-BE49-F238E27FC236}">
                  <a16:creationId xmlns:a16="http://schemas.microsoft.com/office/drawing/2014/main" id="{B7E97BF8-3930-4066-A860-0160112655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5901" y="2720975"/>
              <a:ext cx="2781300" cy="949325"/>
            </a:xfrm>
            <a:custGeom>
              <a:avLst/>
              <a:gdLst>
                <a:gd name="T0" fmla="*/ 598 w 742"/>
                <a:gd name="T1" fmla="*/ 58 h 253"/>
                <a:gd name="T2" fmla="*/ 606 w 742"/>
                <a:gd name="T3" fmla="*/ 17 h 253"/>
                <a:gd name="T4" fmla="*/ 513 w 742"/>
                <a:gd name="T5" fmla="*/ 1 h 253"/>
                <a:gd name="T6" fmla="*/ 607 w 742"/>
                <a:gd name="T7" fmla="*/ 128 h 253"/>
                <a:gd name="T8" fmla="*/ 87 w 742"/>
                <a:gd name="T9" fmla="*/ 156 h 253"/>
                <a:gd name="T10" fmla="*/ 20 w 742"/>
                <a:gd name="T11" fmla="*/ 156 h 253"/>
                <a:gd name="T12" fmla="*/ 9 w 742"/>
                <a:gd name="T13" fmla="*/ 252 h 253"/>
                <a:gd name="T14" fmla="*/ 52 w 742"/>
                <a:gd name="T15" fmla="*/ 226 h 253"/>
                <a:gd name="T16" fmla="*/ 85 w 742"/>
                <a:gd name="T17" fmla="*/ 250 h 253"/>
                <a:gd name="T18" fmla="*/ 99 w 742"/>
                <a:gd name="T19" fmla="*/ 158 h 253"/>
                <a:gd name="T20" fmla="*/ 623 w 742"/>
                <a:gd name="T21" fmla="*/ 156 h 253"/>
                <a:gd name="T22" fmla="*/ 609 w 742"/>
                <a:gd name="T23" fmla="*/ 252 h 253"/>
                <a:gd name="T24" fmla="*/ 659 w 742"/>
                <a:gd name="T25" fmla="*/ 239 h 253"/>
                <a:gd name="T26" fmla="*/ 98 w 742"/>
                <a:gd name="T27" fmla="*/ 96 h 253"/>
                <a:gd name="T28" fmla="*/ 130 w 742"/>
                <a:gd name="T29" fmla="*/ 126 h 253"/>
                <a:gd name="T30" fmla="*/ 58 w 742"/>
                <a:gd name="T31" fmla="*/ 1 h 253"/>
                <a:gd name="T32" fmla="*/ 66 w 742"/>
                <a:gd name="T33" fmla="*/ 23 h 253"/>
                <a:gd name="T34" fmla="*/ 165 w 742"/>
                <a:gd name="T35" fmla="*/ 126 h 253"/>
                <a:gd name="T36" fmla="*/ 149 w 742"/>
                <a:gd name="T37" fmla="*/ 1 h 253"/>
                <a:gd name="T38" fmla="*/ 163 w 742"/>
                <a:gd name="T39" fmla="*/ 128 h 253"/>
                <a:gd name="T40" fmla="*/ 165 w 742"/>
                <a:gd name="T41" fmla="*/ 68 h 253"/>
                <a:gd name="T42" fmla="*/ 484 w 742"/>
                <a:gd name="T43" fmla="*/ 1 h 253"/>
                <a:gd name="T44" fmla="*/ 470 w 742"/>
                <a:gd name="T45" fmla="*/ 128 h 253"/>
                <a:gd name="T46" fmla="*/ 704 w 742"/>
                <a:gd name="T47" fmla="*/ 168 h 253"/>
                <a:gd name="T48" fmla="*/ 738 w 742"/>
                <a:gd name="T49" fmla="*/ 166 h 253"/>
                <a:gd name="T50" fmla="*/ 727 w 742"/>
                <a:gd name="T51" fmla="*/ 226 h 253"/>
                <a:gd name="T52" fmla="*/ 668 w 742"/>
                <a:gd name="T53" fmla="*/ 237 h 253"/>
                <a:gd name="T54" fmla="*/ 673 w 742"/>
                <a:gd name="T55" fmla="*/ 128 h 253"/>
                <a:gd name="T56" fmla="*/ 629 w 742"/>
                <a:gd name="T57" fmla="*/ 3 h 253"/>
                <a:gd name="T58" fmla="*/ 673 w 742"/>
                <a:gd name="T59" fmla="*/ 18 h 253"/>
                <a:gd name="T60" fmla="*/ 168 w 742"/>
                <a:gd name="T61" fmla="*/ 156 h 253"/>
                <a:gd name="T62" fmla="*/ 113 w 742"/>
                <a:gd name="T63" fmla="*/ 249 h 253"/>
                <a:gd name="T64" fmla="*/ 137 w 742"/>
                <a:gd name="T65" fmla="*/ 227 h 253"/>
                <a:gd name="T66" fmla="*/ 211 w 742"/>
                <a:gd name="T67" fmla="*/ 252 h 253"/>
                <a:gd name="T68" fmla="*/ 143 w 742"/>
                <a:gd name="T69" fmla="*/ 214 h 253"/>
                <a:gd name="T70" fmla="*/ 393 w 742"/>
                <a:gd name="T71" fmla="*/ 112 h 253"/>
                <a:gd name="T72" fmla="*/ 375 w 742"/>
                <a:gd name="T73" fmla="*/ 3 h 253"/>
                <a:gd name="T74" fmla="*/ 427 w 742"/>
                <a:gd name="T75" fmla="*/ 213 h 253"/>
                <a:gd name="T76" fmla="*/ 375 w 742"/>
                <a:gd name="T77" fmla="*/ 156 h 253"/>
                <a:gd name="T78" fmla="*/ 389 w 742"/>
                <a:gd name="T79" fmla="*/ 252 h 253"/>
                <a:gd name="T80" fmla="*/ 440 w 742"/>
                <a:gd name="T81" fmla="*/ 252 h 253"/>
                <a:gd name="T82" fmla="*/ 389 w 742"/>
                <a:gd name="T83" fmla="*/ 169 h 253"/>
                <a:gd name="T84" fmla="*/ 300 w 742"/>
                <a:gd name="T85" fmla="*/ 239 h 253"/>
                <a:gd name="T86" fmla="*/ 351 w 742"/>
                <a:gd name="T87" fmla="*/ 197 h 253"/>
                <a:gd name="T88" fmla="*/ 356 w 742"/>
                <a:gd name="T89" fmla="*/ 167 h 253"/>
                <a:gd name="T90" fmla="*/ 286 w 742"/>
                <a:gd name="T91" fmla="*/ 158 h 253"/>
                <a:gd name="T92" fmla="*/ 357 w 742"/>
                <a:gd name="T93" fmla="*/ 250 h 253"/>
                <a:gd name="T94" fmla="*/ 470 w 742"/>
                <a:gd name="T95" fmla="*/ 156 h 253"/>
                <a:gd name="T96" fmla="*/ 484 w 742"/>
                <a:gd name="T97" fmla="*/ 252 h 253"/>
                <a:gd name="T98" fmla="*/ 358 w 742"/>
                <a:gd name="T99" fmla="*/ 42 h 253"/>
                <a:gd name="T100" fmla="*/ 262 w 742"/>
                <a:gd name="T101" fmla="*/ 126 h 253"/>
                <a:gd name="T102" fmla="*/ 279 w 742"/>
                <a:gd name="T103" fmla="*/ 85 h 253"/>
                <a:gd name="T104" fmla="*/ 340 w 742"/>
                <a:gd name="T105" fmla="*/ 43 h 253"/>
                <a:gd name="T106" fmla="*/ 196 w 742"/>
                <a:gd name="T107" fmla="*/ 158 h 253"/>
                <a:gd name="T108" fmla="*/ 227 w 742"/>
                <a:gd name="T109" fmla="*/ 252 h 253"/>
                <a:gd name="T110" fmla="*/ 270 w 742"/>
                <a:gd name="T111" fmla="*/ 169 h 253"/>
                <a:gd name="T112" fmla="*/ 198 w 742"/>
                <a:gd name="T113" fmla="*/ 156 h 253"/>
                <a:gd name="T114" fmla="*/ 540 w 742"/>
                <a:gd name="T115" fmla="*/ 156 h 253"/>
                <a:gd name="T116" fmla="*/ 512 w 742"/>
                <a:gd name="T117" fmla="*/ 251 h 253"/>
                <a:gd name="T118" fmla="*/ 594 w 742"/>
                <a:gd name="T119" fmla="*/ 252 h 253"/>
                <a:gd name="T120" fmla="*/ 565 w 742"/>
                <a:gd name="T121" fmla="*/ 2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42" h="253">
                  <a:moveTo>
                    <a:pt x="531" y="112"/>
                  </a:moveTo>
                  <a:cubicBezTo>
                    <a:pt x="531" y="72"/>
                    <a:pt x="531" y="72"/>
                    <a:pt x="531" y="72"/>
                  </a:cubicBezTo>
                  <a:cubicBezTo>
                    <a:pt x="596" y="72"/>
                    <a:pt x="596" y="72"/>
                    <a:pt x="596" y="72"/>
                  </a:cubicBezTo>
                  <a:cubicBezTo>
                    <a:pt x="598" y="72"/>
                    <a:pt x="598" y="72"/>
                    <a:pt x="598" y="72"/>
                  </a:cubicBezTo>
                  <a:cubicBezTo>
                    <a:pt x="598" y="70"/>
                    <a:pt x="598" y="70"/>
                    <a:pt x="598" y="70"/>
                  </a:cubicBezTo>
                  <a:cubicBezTo>
                    <a:pt x="598" y="58"/>
                    <a:pt x="598" y="58"/>
                    <a:pt x="598" y="58"/>
                  </a:cubicBezTo>
                  <a:cubicBezTo>
                    <a:pt x="598" y="56"/>
                    <a:pt x="598" y="56"/>
                    <a:pt x="598" y="56"/>
                  </a:cubicBezTo>
                  <a:cubicBezTo>
                    <a:pt x="596" y="56"/>
                    <a:pt x="596" y="56"/>
                    <a:pt x="596" y="56"/>
                  </a:cubicBezTo>
                  <a:cubicBezTo>
                    <a:pt x="531" y="56"/>
                    <a:pt x="531" y="56"/>
                    <a:pt x="531" y="56"/>
                  </a:cubicBezTo>
                  <a:cubicBezTo>
                    <a:pt x="531" y="17"/>
                    <a:pt x="531" y="17"/>
                    <a:pt x="531" y="17"/>
                  </a:cubicBezTo>
                  <a:cubicBezTo>
                    <a:pt x="604" y="17"/>
                    <a:pt x="604" y="17"/>
                    <a:pt x="604" y="17"/>
                  </a:cubicBezTo>
                  <a:cubicBezTo>
                    <a:pt x="606" y="17"/>
                    <a:pt x="606" y="17"/>
                    <a:pt x="606" y="17"/>
                  </a:cubicBezTo>
                  <a:cubicBezTo>
                    <a:pt x="606" y="16"/>
                    <a:pt x="606" y="16"/>
                    <a:pt x="606" y="16"/>
                  </a:cubicBezTo>
                  <a:cubicBezTo>
                    <a:pt x="606" y="3"/>
                    <a:pt x="606" y="3"/>
                    <a:pt x="606" y="3"/>
                  </a:cubicBezTo>
                  <a:cubicBezTo>
                    <a:pt x="606" y="1"/>
                    <a:pt x="606" y="1"/>
                    <a:pt x="606" y="1"/>
                  </a:cubicBezTo>
                  <a:cubicBezTo>
                    <a:pt x="604" y="1"/>
                    <a:pt x="604" y="1"/>
                    <a:pt x="604" y="1"/>
                  </a:cubicBezTo>
                  <a:cubicBezTo>
                    <a:pt x="515" y="1"/>
                    <a:pt x="515" y="1"/>
                    <a:pt x="515" y="1"/>
                  </a:cubicBezTo>
                  <a:cubicBezTo>
                    <a:pt x="513" y="1"/>
                    <a:pt x="513" y="1"/>
                    <a:pt x="513" y="1"/>
                  </a:cubicBezTo>
                  <a:cubicBezTo>
                    <a:pt x="513" y="3"/>
                    <a:pt x="513" y="3"/>
                    <a:pt x="513" y="3"/>
                  </a:cubicBezTo>
                  <a:cubicBezTo>
                    <a:pt x="513" y="126"/>
                    <a:pt x="513" y="126"/>
                    <a:pt x="513" y="126"/>
                  </a:cubicBezTo>
                  <a:cubicBezTo>
                    <a:pt x="513" y="128"/>
                    <a:pt x="513" y="128"/>
                    <a:pt x="513" y="128"/>
                  </a:cubicBezTo>
                  <a:cubicBezTo>
                    <a:pt x="515" y="128"/>
                    <a:pt x="515" y="128"/>
                    <a:pt x="515" y="128"/>
                  </a:cubicBezTo>
                  <a:cubicBezTo>
                    <a:pt x="605" y="128"/>
                    <a:pt x="605" y="128"/>
                    <a:pt x="605" y="128"/>
                  </a:cubicBezTo>
                  <a:cubicBezTo>
                    <a:pt x="607" y="128"/>
                    <a:pt x="607" y="128"/>
                    <a:pt x="607" y="128"/>
                  </a:cubicBezTo>
                  <a:cubicBezTo>
                    <a:pt x="607" y="126"/>
                    <a:pt x="607" y="126"/>
                    <a:pt x="607" y="126"/>
                  </a:cubicBezTo>
                  <a:cubicBezTo>
                    <a:pt x="607" y="114"/>
                    <a:pt x="607" y="114"/>
                    <a:pt x="607" y="114"/>
                  </a:cubicBezTo>
                  <a:cubicBezTo>
                    <a:pt x="607" y="112"/>
                    <a:pt x="607" y="112"/>
                    <a:pt x="607" y="112"/>
                  </a:cubicBezTo>
                  <a:cubicBezTo>
                    <a:pt x="605" y="112"/>
                    <a:pt x="605" y="112"/>
                    <a:pt x="605" y="112"/>
                  </a:cubicBezTo>
                  <a:lnTo>
                    <a:pt x="531" y="112"/>
                  </a:lnTo>
                  <a:close/>
                  <a:moveTo>
                    <a:pt x="87" y="156"/>
                  </a:moveTo>
                  <a:cubicBezTo>
                    <a:pt x="86" y="156"/>
                    <a:pt x="86" y="156"/>
                    <a:pt x="86" y="156"/>
                  </a:cubicBezTo>
                  <a:cubicBezTo>
                    <a:pt x="85" y="157"/>
                    <a:pt x="85" y="157"/>
                    <a:pt x="85" y="157"/>
                  </a:cubicBezTo>
                  <a:cubicBezTo>
                    <a:pt x="53" y="205"/>
                    <a:pt x="53" y="205"/>
                    <a:pt x="53" y="205"/>
                  </a:cubicBezTo>
                  <a:cubicBezTo>
                    <a:pt x="21" y="157"/>
                    <a:pt x="21" y="157"/>
                    <a:pt x="21" y="157"/>
                  </a:cubicBezTo>
                  <a:cubicBezTo>
                    <a:pt x="21" y="156"/>
                    <a:pt x="21" y="156"/>
                    <a:pt x="21" y="156"/>
                  </a:cubicBezTo>
                  <a:cubicBezTo>
                    <a:pt x="20" y="156"/>
                    <a:pt x="20" y="156"/>
                    <a:pt x="20" y="156"/>
                  </a:cubicBezTo>
                  <a:cubicBezTo>
                    <a:pt x="9" y="156"/>
                    <a:pt x="9" y="156"/>
                    <a:pt x="9" y="156"/>
                  </a:cubicBezTo>
                  <a:cubicBezTo>
                    <a:pt x="7" y="156"/>
                    <a:pt x="7" y="156"/>
                    <a:pt x="7" y="156"/>
                  </a:cubicBezTo>
                  <a:cubicBezTo>
                    <a:pt x="7" y="158"/>
                    <a:pt x="7" y="158"/>
                    <a:pt x="7" y="158"/>
                  </a:cubicBezTo>
                  <a:cubicBezTo>
                    <a:pt x="7" y="250"/>
                    <a:pt x="7" y="250"/>
                    <a:pt x="7" y="250"/>
                  </a:cubicBezTo>
                  <a:cubicBezTo>
                    <a:pt x="7" y="252"/>
                    <a:pt x="7" y="252"/>
                    <a:pt x="7" y="252"/>
                  </a:cubicBezTo>
                  <a:cubicBezTo>
                    <a:pt x="9" y="252"/>
                    <a:pt x="9" y="252"/>
                    <a:pt x="9" y="252"/>
                  </a:cubicBezTo>
                  <a:cubicBezTo>
                    <a:pt x="19" y="252"/>
                    <a:pt x="19" y="252"/>
                    <a:pt x="19" y="252"/>
                  </a:cubicBezTo>
                  <a:cubicBezTo>
                    <a:pt x="21" y="252"/>
                    <a:pt x="21" y="252"/>
                    <a:pt x="21" y="252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21" y="181"/>
                    <a:pt x="21" y="181"/>
                    <a:pt x="21" y="181"/>
                  </a:cubicBezTo>
                  <a:cubicBezTo>
                    <a:pt x="51" y="226"/>
                    <a:pt x="51" y="226"/>
                    <a:pt x="51" y="226"/>
                  </a:cubicBezTo>
                  <a:cubicBezTo>
                    <a:pt x="52" y="226"/>
                    <a:pt x="52" y="226"/>
                    <a:pt x="52" y="226"/>
                  </a:cubicBezTo>
                  <a:cubicBezTo>
                    <a:pt x="53" y="226"/>
                    <a:pt x="53" y="226"/>
                    <a:pt x="53" y="226"/>
                  </a:cubicBezTo>
                  <a:cubicBezTo>
                    <a:pt x="53" y="226"/>
                    <a:pt x="53" y="226"/>
                    <a:pt x="53" y="226"/>
                  </a:cubicBezTo>
                  <a:cubicBezTo>
                    <a:pt x="54" y="226"/>
                    <a:pt x="54" y="226"/>
                    <a:pt x="54" y="226"/>
                  </a:cubicBezTo>
                  <a:cubicBezTo>
                    <a:pt x="55" y="226"/>
                    <a:pt x="55" y="226"/>
                    <a:pt x="55" y="226"/>
                  </a:cubicBezTo>
                  <a:cubicBezTo>
                    <a:pt x="85" y="181"/>
                    <a:pt x="85" y="181"/>
                    <a:pt x="85" y="181"/>
                  </a:cubicBezTo>
                  <a:cubicBezTo>
                    <a:pt x="85" y="250"/>
                    <a:pt x="85" y="250"/>
                    <a:pt x="85" y="250"/>
                  </a:cubicBezTo>
                  <a:cubicBezTo>
                    <a:pt x="85" y="252"/>
                    <a:pt x="85" y="252"/>
                    <a:pt x="85" y="252"/>
                  </a:cubicBezTo>
                  <a:cubicBezTo>
                    <a:pt x="87" y="252"/>
                    <a:pt x="87" y="252"/>
                    <a:pt x="87" y="252"/>
                  </a:cubicBezTo>
                  <a:cubicBezTo>
                    <a:pt x="97" y="252"/>
                    <a:pt x="97" y="252"/>
                    <a:pt x="97" y="252"/>
                  </a:cubicBezTo>
                  <a:cubicBezTo>
                    <a:pt x="99" y="252"/>
                    <a:pt x="99" y="252"/>
                    <a:pt x="99" y="252"/>
                  </a:cubicBezTo>
                  <a:cubicBezTo>
                    <a:pt x="99" y="250"/>
                    <a:pt x="99" y="250"/>
                    <a:pt x="99" y="250"/>
                  </a:cubicBezTo>
                  <a:cubicBezTo>
                    <a:pt x="99" y="158"/>
                    <a:pt x="99" y="158"/>
                    <a:pt x="99" y="158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7" y="156"/>
                    <a:pt x="97" y="156"/>
                    <a:pt x="97" y="156"/>
                  </a:cubicBezTo>
                  <a:lnTo>
                    <a:pt x="87" y="156"/>
                  </a:lnTo>
                  <a:close/>
                  <a:moveTo>
                    <a:pt x="623" y="239"/>
                  </a:moveTo>
                  <a:cubicBezTo>
                    <a:pt x="623" y="158"/>
                    <a:pt x="623" y="158"/>
                    <a:pt x="623" y="158"/>
                  </a:cubicBezTo>
                  <a:cubicBezTo>
                    <a:pt x="623" y="156"/>
                    <a:pt x="623" y="156"/>
                    <a:pt x="623" y="156"/>
                  </a:cubicBezTo>
                  <a:cubicBezTo>
                    <a:pt x="621" y="156"/>
                    <a:pt x="621" y="156"/>
                    <a:pt x="621" y="156"/>
                  </a:cubicBezTo>
                  <a:cubicBezTo>
                    <a:pt x="611" y="156"/>
                    <a:pt x="611" y="156"/>
                    <a:pt x="611" y="156"/>
                  </a:cubicBezTo>
                  <a:cubicBezTo>
                    <a:pt x="609" y="156"/>
                    <a:pt x="609" y="156"/>
                    <a:pt x="609" y="156"/>
                  </a:cubicBezTo>
                  <a:cubicBezTo>
                    <a:pt x="609" y="158"/>
                    <a:pt x="609" y="158"/>
                    <a:pt x="609" y="158"/>
                  </a:cubicBezTo>
                  <a:cubicBezTo>
                    <a:pt x="609" y="250"/>
                    <a:pt x="609" y="250"/>
                    <a:pt x="609" y="250"/>
                  </a:cubicBezTo>
                  <a:cubicBezTo>
                    <a:pt x="609" y="252"/>
                    <a:pt x="609" y="252"/>
                    <a:pt x="609" y="252"/>
                  </a:cubicBezTo>
                  <a:cubicBezTo>
                    <a:pt x="611" y="252"/>
                    <a:pt x="611" y="252"/>
                    <a:pt x="611" y="252"/>
                  </a:cubicBezTo>
                  <a:cubicBezTo>
                    <a:pt x="658" y="252"/>
                    <a:pt x="658" y="252"/>
                    <a:pt x="658" y="252"/>
                  </a:cubicBezTo>
                  <a:cubicBezTo>
                    <a:pt x="659" y="252"/>
                    <a:pt x="659" y="252"/>
                    <a:pt x="659" y="252"/>
                  </a:cubicBezTo>
                  <a:cubicBezTo>
                    <a:pt x="659" y="250"/>
                    <a:pt x="659" y="250"/>
                    <a:pt x="659" y="250"/>
                  </a:cubicBezTo>
                  <a:cubicBezTo>
                    <a:pt x="659" y="240"/>
                    <a:pt x="659" y="240"/>
                    <a:pt x="659" y="240"/>
                  </a:cubicBezTo>
                  <a:cubicBezTo>
                    <a:pt x="659" y="239"/>
                    <a:pt x="659" y="239"/>
                    <a:pt x="659" y="239"/>
                  </a:cubicBezTo>
                  <a:cubicBezTo>
                    <a:pt x="658" y="239"/>
                    <a:pt x="658" y="239"/>
                    <a:pt x="658" y="239"/>
                  </a:cubicBezTo>
                  <a:lnTo>
                    <a:pt x="623" y="239"/>
                  </a:lnTo>
                  <a:close/>
                  <a:moveTo>
                    <a:pt x="18" y="128"/>
                  </a:moveTo>
                  <a:cubicBezTo>
                    <a:pt x="19" y="127"/>
                    <a:pt x="19" y="127"/>
                    <a:pt x="19" y="127"/>
                  </a:cubicBezTo>
                  <a:cubicBezTo>
                    <a:pt x="33" y="96"/>
                    <a:pt x="33" y="96"/>
                    <a:pt x="33" y="96"/>
                  </a:cubicBezTo>
                  <a:cubicBezTo>
                    <a:pt x="98" y="96"/>
                    <a:pt x="98" y="96"/>
                    <a:pt x="98" y="96"/>
                  </a:cubicBezTo>
                  <a:cubicBezTo>
                    <a:pt x="112" y="127"/>
                    <a:pt x="112" y="127"/>
                    <a:pt x="112" y="127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14" y="128"/>
                    <a:pt x="114" y="128"/>
                    <a:pt x="114" y="128"/>
                  </a:cubicBezTo>
                  <a:cubicBezTo>
                    <a:pt x="129" y="128"/>
                    <a:pt x="129" y="128"/>
                    <a:pt x="129" y="128"/>
                  </a:cubicBezTo>
                  <a:cubicBezTo>
                    <a:pt x="131" y="128"/>
                    <a:pt x="131" y="128"/>
                    <a:pt x="131" y="128"/>
                  </a:cubicBezTo>
                  <a:cubicBezTo>
                    <a:pt x="130" y="126"/>
                    <a:pt x="130" y="126"/>
                    <a:pt x="130" y="126"/>
                  </a:cubicBezTo>
                  <a:cubicBezTo>
                    <a:pt x="74" y="1"/>
                    <a:pt x="74" y="1"/>
                    <a:pt x="74" y="1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8" y="1"/>
                    <a:pt x="58" y="1"/>
                    <a:pt x="58" y="1"/>
                  </a:cubicBezTo>
                  <a:cubicBezTo>
                    <a:pt x="1" y="126"/>
                    <a:pt x="1" y="126"/>
                    <a:pt x="1" y="126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3" y="128"/>
                    <a:pt x="3" y="128"/>
                    <a:pt x="3" y="128"/>
                  </a:cubicBezTo>
                  <a:cubicBezTo>
                    <a:pt x="17" y="128"/>
                    <a:pt x="17" y="128"/>
                    <a:pt x="17" y="128"/>
                  </a:cubicBezTo>
                  <a:lnTo>
                    <a:pt x="18" y="128"/>
                  </a:lnTo>
                  <a:close/>
                  <a:moveTo>
                    <a:pt x="66" y="23"/>
                  </a:moveTo>
                  <a:cubicBezTo>
                    <a:pt x="91" y="79"/>
                    <a:pt x="91" y="79"/>
                    <a:pt x="91" y="79"/>
                  </a:cubicBezTo>
                  <a:cubicBezTo>
                    <a:pt x="40" y="79"/>
                    <a:pt x="40" y="79"/>
                    <a:pt x="40" y="79"/>
                  </a:cubicBezTo>
                  <a:lnTo>
                    <a:pt x="66" y="23"/>
                  </a:lnTo>
                  <a:close/>
                  <a:moveTo>
                    <a:pt x="163" y="128"/>
                  </a:moveTo>
                  <a:cubicBezTo>
                    <a:pt x="165" y="128"/>
                    <a:pt x="165" y="128"/>
                    <a:pt x="165" y="12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5" y="85"/>
                    <a:pt x="165" y="85"/>
                    <a:pt x="165" y="85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218" y="85"/>
                    <a:pt x="244" y="72"/>
                    <a:pt x="244" y="42"/>
                  </a:cubicBezTo>
                  <a:cubicBezTo>
                    <a:pt x="244" y="42"/>
                    <a:pt x="244" y="42"/>
                    <a:pt x="244" y="42"/>
                  </a:cubicBezTo>
                  <a:cubicBezTo>
                    <a:pt x="244" y="17"/>
                    <a:pt x="225" y="1"/>
                    <a:pt x="196" y="1"/>
                  </a:cubicBezTo>
                  <a:cubicBezTo>
                    <a:pt x="149" y="1"/>
                    <a:pt x="149" y="1"/>
                    <a:pt x="149" y="1"/>
                  </a:cubicBezTo>
                  <a:cubicBezTo>
                    <a:pt x="148" y="1"/>
                    <a:pt x="148" y="1"/>
                    <a:pt x="148" y="1"/>
                  </a:cubicBezTo>
                  <a:cubicBezTo>
                    <a:pt x="148" y="3"/>
                    <a:pt x="148" y="3"/>
                    <a:pt x="148" y="3"/>
                  </a:cubicBezTo>
                  <a:cubicBezTo>
                    <a:pt x="148" y="126"/>
                    <a:pt x="148" y="126"/>
                    <a:pt x="148" y="126"/>
                  </a:cubicBezTo>
                  <a:cubicBezTo>
                    <a:pt x="148" y="128"/>
                    <a:pt x="148" y="128"/>
                    <a:pt x="148" y="128"/>
                  </a:cubicBezTo>
                  <a:cubicBezTo>
                    <a:pt x="149" y="128"/>
                    <a:pt x="149" y="128"/>
                    <a:pt x="149" y="128"/>
                  </a:cubicBezTo>
                  <a:lnTo>
                    <a:pt x="163" y="128"/>
                  </a:lnTo>
                  <a:close/>
                  <a:moveTo>
                    <a:pt x="165" y="18"/>
                  </a:moveTo>
                  <a:cubicBezTo>
                    <a:pt x="195" y="18"/>
                    <a:pt x="195" y="18"/>
                    <a:pt x="195" y="18"/>
                  </a:cubicBezTo>
                  <a:cubicBezTo>
                    <a:pt x="215" y="18"/>
                    <a:pt x="226" y="27"/>
                    <a:pt x="226" y="43"/>
                  </a:cubicBezTo>
                  <a:cubicBezTo>
                    <a:pt x="226" y="43"/>
                    <a:pt x="226" y="43"/>
                    <a:pt x="226" y="43"/>
                  </a:cubicBezTo>
                  <a:cubicBezTo>
                    <a:pt x="226" y="58"/>
                    <a:pt x="213" y="68"/>
                    <a:pt x="194" y="68"/>
                  </a:cubicBezTo>
                  <a:cubicBezTo>
                    <a:pt x="165" y="68"/>
                    <a:pt x="165" y="68"/>
                    <a:pt x="165" y="68"/>
                  </a:cubicBezTo>
                  <a:lnTo>
                    <a:pt x="165" y="18"/>
                  </a:lnTo>
                  <a:close/>
                  <a:moveTo>
                    <a:pt x="486" y="128"/>
                  </a:moveTo>
                  <a:cubicBezTo>
                    <a:pt x="486" y="126"/>
                    <a:pt x="486" y="126"/>
                    <a:pt x="486" y="126"/>
                  </a:cubicBezTo>
                  <a:cubicBezTo>
                    <a:pt x="486" y="3"/>
                    <a:pt x="486" y="3"/>
                    <a:pt x="486" y="3"/>
                  </a:cubicBezTo>
                  <a:cubicBezTo>
                    <a:pt x="486" y="1"/>
                    <a:pt x="486" y="1"/>
                    <a:pt x="486" y="1"/>
                  </a:cubicBezTo>
                  <a:cubicBezTo>
                    <a:pt x="484" y="1"/>
                    <a:pt x="484" y="1"/>
                    <a:pt x="484" y="1"/>
                  </a:cubicBezTo>
                  <a:cubicBezTo>
                    <a:pt x="470" y="1"/>
                    <a:pt x="470" y="1"/>
                    <a:pt x="470" y="1"/>
                  </a:cubicBezTo>
                  <a:cubicBezTo>
                    <a:pt x="468" y="1"/>
                    <a:pt x="468" y="1"/>
                    <a:pt x="468" y="1"/>
                  </a:cubicBezTo>
                  <a:cubicBezTo>
                    <a:pt x="468" y="3"/>
                    <a:pt x="468" y="3"/>
                    <a:pt x="468" y="3"/>
                  </a:cubicBezTo>
                  <a:cubicBezTo>
                    <a:pt x="468" y="126"/>
                    <a:pt x="468" y="126"/>
                    <a:pt x="468" y="126"/>
                  </a:cubicBezTo>
                  <a:cubicBezTo>
                    <a:pt x="468" y="128"/>
                    <a:pt x="468" y="128"/>
                    <a:pt x="468" y="128"/>
                  </a:cubicBezTo>
                  <a:cubicBezTo>
                    <a:pt x="470" y="128"/>
                    <a:pt x="470" y="128"/>
                    <a:pt x="470" y="128"/>
                  </a:cubicBezTo>
                  <a:cubicBezTo>
                    <a:pt x="484" y="128"/>
                    <a:pt x="484" y="128"/>
                    <a:pt x="484" y="128"/>
                  </a:cubicBezTo>
                  <a:lnTo>
                    <a:pt x="486" y="128"/>
                  </a:lnTo>
                  <a:close/>
                  <a:moveTo>
                    <a:pt x="710" y="197"/>
                  </a:moveTo>
                  <a:cubicBezTo>
                    <a:pt x="690" y="193"/>
                    <a:pt x="686" y="188"/>
                    <a:pt x="686" y="181"/>
                  </a:cubicBezTo>
                  <a:cubicBezTo>
                    <a:pt x="686" y="181"/>
                    <a:pt x="686" y="181"/>
                    <a:pt x="686" y="181"/>
                  </a:cubicBezTo>
                  <a:cubicBezTo>
                    <a:pt x="686" y="173"/>
                    <a:pt x="694" y="168"/>
                    <a:pt x="704" y="168"/>
                  </a:cubicBezTo>
                  <a:cubicBezTo>
                    <a:pt x="714" y="168"/>
                    <a:pt x="722" y="171"/>
                    <a:pt x="730" y="177"/>
                  </a:cubicBezTo>
                  <a:cubicBezTo>
                    <a:pt x="731" y="178"/>
                    <a:pt x="731" y="178"/>
                    <a:pt x="731" y="178"/>
                  </a:cubicBezTo>
                  <a:cubicBezTo>
                    <a:pt x="732" y="177"/>
                    <a:pt x="732" y="177"/>
                    <a:pt x="732" y="177"/>
                  </a:cubicBezTo>
                  <a:cubicBezTo>
                    <a:pt x="738" y="169"/>
                    <a:pt x="738" y="169"/>
                    <a:pt x="738" y="169"/>
                  </a:cubicBezTo>
                  <a:cubicBezTo>
                    <a:pt x="739" y="167"/>
                    <a:pt x="739" y="167"/>
                    <a:pt x="739" y="167"/>
                  </a:cubicBezTo>
                  <a:cubicBezTo>
                    <a:pt x="738" y="166"/>
                    <a:pt x="738" y="166"/>
                    <a:pt x="738" y="166"/>
                  </a:cubicBezTo>
                  <a:cubicBezTo>
                    <a:pt x="728" y="158"/>
                    <a:pt x="718" y="155"/>
                    <a:pt x="705" y="155"/>
                  </a:cubicBezTo>
                  <a:cubicBezTo>
                    <a:pt x="686" y="155"/>
                    <a:pt x="672" y="166"/>
                    <a:pt x="672" y="182"/>
                  </a:cubicBezTo>
                  <a:cubicBezTo>
                    <a:pt x="672" y="182"/>
                    <a:pt x="672" y="182"/>
                    <a:pt x="672" y="182"/>
                  </a:cubicBezTo>
                  <a:cubicBezTo>
                    <a:pt x="672" y="199"/>
                    <a:pt x="685" y="206"/>
                    <a:pt x="705" y="210"/>
                  </a:cubicBezTo>
                  <a:cubicBezTo>
                    <a:pt x="724" y="214"/>
                    <a:pt x="727" y="219"/>
                    <a:pt x="727" y="226"/>
                  </a:cubicBezTo>
                  <a:cubicBezTo>
                    <a:pt x="727" y="226"/>
                    <a:pt x="727" y="226"/>
                    <a:pt x="727" y="226"/>
                  </a:cubicBezTo>
                  <a:cubicBezTo>
                    <a:pt x="727" y="234"/>
                    <a:pt x="720" y="240"/>
                    <a:pt x="709" y="240"/>
                  </a:cubicBezTo>
                  <a:cubicBezTo>
                    <a:pt x="697" y="240"/>
                    <a:pt x="688" y="236"/>
                    <a:pt x="678" y="227"/>
                  </a:cubicBezTo>
                  <a:cubicBezTo>
                    <a:pt x="677" y="226"/>
                    <a:pt x="677" y="226"/>
                    <a:pt x="677" y="226"/>
                  </a:cubicBezTo>
                  <a:cubicBezTo>
                    <a:pt x="676" y="228"/>
                    <a:pt x="676" y="228"/>
                    <a:pt x="676" y="228"/>
                  </a:cubicBezTo>
                  <a:cubicBezTo>
                    <a:pt x="669" y="235"/>
                    <a:pt x="669" y="235"/>
                    <a:pt x="669" y="235"/>
                  </a:cubicBezTo>
                  <a:cubicBezTo>
                    <a:pt x="668" y="237"/>
                    <a:pt x="668" y="237"/>
                    <a:pt x="668" y="237"/>
                  </a:cubicBezTo>
                  <a:cubicBezTo>
                    <a:pt x="669" y="238"/>
                    <a:pt x="669" y="238"/>
                    <a:pt x="669" y="238"/>
                  </a:cubicBezTo>
                  <a:cubicBezTo>
                    <a:pt x="681" y="248"/>
                    <a:pt x="693" y="253"/>
                    <a:pt x="708" y="253"/>
                  </a:cubicBezTo>
                  <a:cubicBezTo>
                    <a:pt x="728" y="253"/>
                    <a:pt x="742" y="242"/>
                    <a:pt x="742" y="225"/>
                  </a:cubicBezTo>
                  <a:cubicBezTo>
                    <a:pt x="742" y="225"/>
                    <a:pt x="742" y="225"/>
                    <a:pt x="742" y="225"/>
                  </a:cubicBezTo>
                  <a:cubicBezTo>
                    <a:pt x="742" y="210"/>
                    <a:pt x="732" y="202"/>
                    <a:pt x="710" y="197"/>
                  </a:cubicBezTo>
                  <a:close/>
                  <a:moveTo>
                    <a:pt x="673" y="128"/>
                  </a:moveTo>
                  <a:cubicBezTo>
                    <a:pt x="712" y="128"/>
                    <a:pt x="741" y="102"/>
                    <a:pt x="741" y="65"/>
                  </a:cubicBezTo>
                  <a:cubicBezTo>
                    <a:pt x="741" y="64"/>
                    <a:pt x="741" y="64"/>
                    <a:pt x="741" y="64"/>
                  </a:cubicBezTo>
                  <a:cubicBezTo>
                    <a:pt x="741" y="28"/>
                    <a:pt x="712" y="1"/>
                    <a:pt x="673" y="1"/>
                  </a:cubicBezTo>
                  <a:cubicBezTo>
                    <a:pt x="630" y="1"/>
                    <a:pt x="630" y="1"/>
                    <a:pt x="630" y="1"/>
                  </a:cubicBezTo>
                  <a:cubicBezTo>
                    <a:pt x="629" y="1"/>
                    <a:pt x="629" y="1"/>
                    <a:pt x="629" y="1"/>
                  </a:cubicBezTo>
                  <a:cubicBezTo>
                    <a:pt x="629" y="3"/>
                    <a:pt x="629" y="3"/>
                    <a:pt x="629" y="3"/>
                  </a:cubicBezTo>
                  <a:cubicBezTo>
                    <a:pt x="629" y="126"/>
                    <a:pt x="629" y="126"/>
                    <a:pt x="629" y="126"/>
                  </a:cubicBezTo>
                  <a:cubicBezTo>
                    <a:pt x="629" y="128"/>
                    <a:pt x="629" y="128"/>
                    <a:pt x="629" y="128"/>
                  </a:cubicBezTo>
                  <a:cubicBezTo>
                    <a:pt x="630" y="128"/>
                    <a:pt x="630" y="128"/>
                    <a:pt x="630" y="128"/>
                  </a:cubicBezTo>
                  <a:lnTo>
                    <a:pt x="673" y="128"/>
                  </a:lnTo>
                  <a:close/>
                  <a:moveTo>
                    <a:pt x="646" y="18"/>
                  </a:moveTo>
                  <a:cubicBezTo>
                    <a:pt x="673" y="18"/>
                    <a:pt x="673" y="18"/>
                    <a:pt x="673" y="18"/>
                  </a:cubicBezTo>
                  <a:cubicBezTo>
                    <a:pt x="702" y="18"/>
                    <a:pt x="723" y="37"/>
                    <a:pt x="723" y="65"/>
                  </a:cubicBezTo>
                  <a:cubicBezTo>
                    <a:pt x="723" y="65"/>
                    <a:pt x="723" y="65"/>
                    <a:pt x="723" y="65"/>
                  </a:cubicBezTo>
                  <a:cubicBezTo>
                    <a:pt x="723" y="93"/>
                    <a:pt x="702" y="112"/>
                    <a:pt x="673" y="112"/>
                  </a:cubicBezTo>
                  <a:cubicBezTo>
                    <a:pt x="646" y="112"/>
                    <a:pt x="646" y="112"/>
                    <a:pt x="646" y="112"/>
                  </a:cubicBezTo>
                  <a:lnTo>
                    <a:pt x="646" y="18"/>
                  </a:lnTo>
                  <a:close/>
                  <a:moveTo>
                    <a:pt x="168" y="156"/>
                  </a:moveTo>
                  <a:cubicBezTo>
                    <a:pt x="167" y="155"/>
                    <a:pt x="167" y="155"/>
                    <a:pt x="167" y="155"/>
                  </a:cubicBezTo>
                  <a:cubicBezTo>
                    <a:pt x="166" y="155"/>
                    <a:pt x="166" y="155"/>
                    <a:pt x="166" y="155"/>
                  </a:cubicBezTo>
                  <a:cubicBezTo>
                    <a:pt x="156" y="155"/>
                    <a:pt x="156" y="155"/>
                    <a:pt x="156" y="155"/>
                  </a:cubicBezTo>
                  <a:cubicBezTo>
                    <a:pt x="155" y="155"/>
                    <a:pt x="155" y="155"/>
                    <a:pt x="155" y="155"/>
                  </a:cubicBezTo>
                  <a:cubicBezTo>
                    <a:pt x="155" y="156"/>
                    <a:pt x="155" y="156"/>
                    <a:pt x="155" y="156"/>
                  </a:cubicBezTo>
                  <a:cubicBezTo>
                    <a:pt x="113" y="249"/>
                    <a:pt x="113" y="249"/>
                    <a:pt x="113" y="249"/>
                  </a:cubicBezTo>
                  <a:cubicBezTo>
                    <a:pt x="112" y="252"/>
                    <a:pt x="112" y="252"/>
                    <a:pt x="112" y="252"/>
                  </a:cubicBezTo>
                  <a:cubicBezTo>
                    <a:pt x="114" y="252"/>
                    <a:pt x="114" y="252"/>
                    <a:pt x="114" y="252"/>
                  </a:cubicBezTo>
                  <a:cubicBezTo>
                    <a:pt x="125" y="252"/>
                    <a:pt x="125" y="252"/>
                    <a:pt x="125" y="252"/>
                  </a:cubicBezTo>
                  <a:cubicBezTo>
                    <a:pt x="126" y="252"/>
                    <a:pt x="126" y="252"/>
                    <a:pt x="126" y="252"/>
                  </a:cubicBezTo>
                  <a:cubicBezTo>
                    <a:pt x="127" y="251"/>
                    <a:pt x="127" y="251"/>
                    <a:pt x="127" y="251"/>
                  </a:cubicBezTo>
                  <a:cubicBezTo>
                    <a:pt x="137" y="227"/>
                    <a:pt x="137" y="227"/>
                    <a:pt x="137" y="227"/>
                  </a:cubicBezTo>
                  <a:cubicBezTo>
                    <a:pt x="185" y="227"/>
                    <a:pt x="185" y="227"/>
                    <a:pt x="185" y="227"/>
                  </a:cubicBezTo>
                  <a:cubicBezTo>
                    <a:pt x="195" y="251"/>
                    <a:pt x="195" y="251"/>
                    <a:pt x="195" y="251"/>
                  </a:cubicBezTo>
                  <a:cubicBezTo>
                    <a:pt x="196" y="252"/>
                    <a:pt x="196" y="252"/>
                    <a:pt x="196" y="252"/>
                  </a:cubicBezTo>
                  <a:cubicBezTo>
                    <a:pt x="197" y="252"/>
                    <a:pt x="197" y="252"/>
                    <a:pt x="197" y="252"/>
                  </a:cubicBezTo>
                  <a:cubicBezTo>
                    <a:pt x="208" y="252"/>
                    <a:pt x="208" y="252"/>
                    <a:pt x="208" y="252"/>
                  </a:cubicBezTo>
                  <a:cubicBezTo>
                    <a:pt x="211" y="252"/>
                    <a:pt x="211" y="252"/>
                    <a:pt x="211" y="252"/>
                  </a:cubicBezTo>
                  <a:cubicBezTo>
                    <a:pt x="210" y="249"/>
                    <a:pt x="210" y="249"/>
                    <a:pt x="210" y="249"/>
                  </a:cubicBezTo>
                  <a:lnTo>
                    <a:pt x="168" y="156"/>
                  </a:lnTo>
                  <a:close/>
                  <a:moveTo>
                    <a:pt x="143" y="214"/>
                  </a:moveTo>
                  <a:cubicBezTo>
                    <a:pt x="161" y="174"/>
                    <a:pt x="161" y="174"/>
                    <a:pt x="161" y="174"/>
                  </a:cubicBezTo>
                  <a:cubicBezTo>
                    <a:pt x="179" y="214"/>
                    <a:pt x="179" y="214"/>
                    <a:pt x="179" y="214"/>
                  </a:cubicBezTo>
                  <a:lnTo>
                    <a:pt x="143" y="214"/>
                  </a:lnTo>
                  <a:close/>
                  <a:moveTo>
                    <a:pt x="449" y="128"/>
                  </a:moveTo>
                  <a:cubicBezTo>
                    <a:pt x="449" y="126"/>
                    <a:pt x="449" y="126"/>
                    <a:pt x="449" y="126"/>
                  </a:cubicBezTo>
                  <a:cubicBezTo>
                    <a:pt x="449" y="114"/>
                    <a:pt x="449" y="114"/>
                    <a:pt x="449" y="114"/>
                  </a:cubicBezTo>
                  <a:cubicBezTo>
                    <a:pt x="449" y="112"/>
                    <a:pt x="449" y="112"/>
                    <a:pt x="449" y="112"/>
                  </a:cubicBezTo>
                  <a:cubicBezTo>
                    <a:pt x="447" y="112"/>
                    <a:pt x="447" y="112"/>
                    <a:pt x="447" y="112"/>
                  </a:cubicBezTo>
                  <a:cubicBezTo>
                    <a:pt x="393" y="112"/>
                    <a:pt x="393" y="112"/>
                    <a:pt x="393" y="112"/>
                  </a:cubicBezTo>
                  <a:cubicBezTo>
                    <a:pt x="393" y="3"/>
                    <a:pt x="393" y="3"/>
                    <a:pt x="393" y="3"/>
                  </a:cubicBezTo>
                  <a:cubicBezTo>
                    <a:pt x="393" y="1"/>
                    <a:pt x="393" y="1"/>
                    <a:pt x="393" y="1"/>
                  </a:cubicBezTo>
                  <a:cubicBezTo>
                    <a:pt x="391" y="1"/>
                    <a:pt x="391" y="1"/>
                    <a:pt x="391" y="1"/>
                  </a:cubicBezTo>
                  <a:cubicBezTo>
                    <a:pt x="377" y="1"/>
                    <a:pt x="377" y="1"/>
                    <a:pt x="377" y="1"/>
                  </a:cubicBezTo>
                  <a:cubicBezTo>
                    <a:pt x="375" y="1"/>
                    <a:pt x="375" y="1"/>
                    <a:pt x="375" y="1"/>
                  </a:cubicBezTo>
                  <a:cubicBezTo>
                    <a:pt x="375" y="3"/>
                    <a:pt x="375" y="3"/>
                    <a:pt x="375" y="3"/>
                  </a:cubicBezTo>
                  <a:cubicBezTo>
                    <a:pt x="375" y="126"/>
                    <a:pt x="375" y="126"/>
                    <a:pt x="375" y="126"/>
                  </a:cubicBezTo>
                  <a:cubicBezTo>
                    <a:pt x="375" y="128"/>
                    <a:pt x="375" y="128"/>
                    <a:pt x="375" y="128"/>
                  </a:cubicBezTo>
                  <a:cubicBezTo>
                    <a:pt x="377" y="128"/>
                    <a:pt x="377" y="128"/>
                    <a:pt x="377" y="128"/>
                  </a:cubicBezTo>
                  <a:cubicBezTo>
                    <a:pt x="447" y="128"/>
                    <a:pt x="447" y="128"/>
                    <a:pt x="447" y="128"/>
                  </a:cubicBezTo>
                  <a:lnTo>
                    <a:pt x="449" y="128"/>
                  </a:lnTo>
                  <a:close/>
                  <a:moveTo>
                    <a:pt x="427" y="213"/>
                  </a:moveTo>
                  <a:cubicBezTo>
                    <a:pt x="442" y="210"/>
                    <a:pt x="451" y="199"/>
                    <a:pt x="451" y="185"/>
                  </a:cubicBezTo>
                  <a:cubicBezTo>
                    <a:pt x="451" y="185"/>
                    <a:pt x="451" y="185"/>
                    <a:pt x="451" y="185"/>
                  </a:cubicBezTo>
                  <a:cubicBezTo>
                    <a:pt x="451" y="177"/>
                    <a:pt x="448" y="171"/>
                    <a:pt x="444" y="166"/>
                  </a:cubicBezTo>
                  <a:cubicBezTo>
                    <a:pt x="437" y="159"/>
                    <a:pt x="428" y="156"/>
                    <a:pt x="416" y="156"/>
                  </a:cubicBezTo>
                  <a:cubicBezTo>
                    <a:pt x="376" y="156"/>
                    <a:pt x="376" y="156"/>
                    <a:pt x="376" y="156"/>
                  </a:cubicBezTo>
                  <a:cubicBezTo>
                    <a:pt x="375" y="156"/>
                    <a:pt x="375" y="156"/>
                    <a:pt x="375" y="156"/>
                  </a:cubicBezTo>
                  <a:cubicBezTo>
                    <a:pt x="375" y="158"/>
                    <a:pt x="375" y="158"/>
                    <a:pt x="375" y="158"/>
                  </a:cubicBezTo>
                  <a:cubicBezTo>
                    <a:pt x="375" y="250"/>
                    <a:pt x="375" y="250"/>
                    <a:pt x="375" y="250"/>
                  </a:cubicBezTo>
                  <a:cubicBezTo>
                    <a:pt x="375" y="252"/>
                    <a:pt x="375" y="252"/>
                    <a:pt x="375" y="252"/>
                  </a:cubicBezTo>
                  <a:cubicBezTo>
                    <a:pt x="376" y="252"/>
                    <a:pt x="376" y="252"/>
                    <a:pt x="376" y="252"/>
                  </a:cubicBezTo>
                  <a:cubicBezTo>
                    <a:pt x="387" y="252"/>
                    <a:pt x="387" y="252"/>
                    <a:pt x="387" y="252"/>
                  </a:cubicBezTo>
                  <a:cubicBezTo>
                    <a:pt x="389" y="252"/>
                    <a:pt x="389" y="252"/>
                    <a:pt x="389" y="252"/>
                  </a:cubicBezTo>
                  <a:cubicBezTo>
                    <a:pt x="389" y="250"/>
                    <a:pt x="389" y="250"/>
                    <a:pt x="389" y="250"/>
                  </a:cubicBezTo>
                  <a:cubicBezTo>
                    <a:pt x="389" y="216"/>
                    <a:pt x="389" y="216"/>
                    <a:pt x="389" y="216"/>
                  </a:cubicBezTo>
                  <a:cubicBezTo>
                    <a:pt x="412" y="216"/>
                    <a:pt x="412" y="216"/>
                    <a:pt x="412" y="216"/>
                  </a:cubicBezTo>
                  <a:cubicBezTo>
                    <a:pt x="438" y="251"/>
                    <a:pt x="438" y="251"/>
                    <a:pt x="438" y="251"/>
                  </a:cubicBezTo>
                  <a:cubicBezTo>
                    <a:pt x="439" y="252"/>
                    <a:pt x="439" y="252"/>
                    <a:pt x="439" y="252"/>
                  </a:cubicBezTo>
                  <a:cubicBezTo>
                    <a:pt x="440" y="252"/>
                    <a:pt x="440" y="252"/>
                    <a:pt x="440" y="252"/>
                  </a:cubicBezTo>
                  <a:cubicBezTo>
                    <a:pt x="453" y="252"/>
                    <a:pt x="453" y="252"/>
                    <a:pt x="453" y="252"/>
                  </a:cubicBezTo>
                  <a:cubicBezTo>
                    <a:pt x="456" y="252"/>
                    <a:pt x="456" y="252"/>
                    <a:pt x="456" y="252"/>
                  </a:cubicBezTo>
                  <a:cubicBezTo>
                    <a:pt x="454" y="249"/>
                    <a:pt x="454" y="249"/>
                    <a:pt x="454" y="249"/>
                  </a:cubicBezTo>
                  <a:lnTo>
                    <a:pt x="427" y="213"/>
                  </a:lnTo>
                  <a:close/>
                  <a:moveTo>
                    <a:pt x="389" y="203"/>
                  </a:moveTo>
                  <a:cubicBezTo>
                    <a:pt x="389" y="169"/>
                    <a:pt x="389" y="169"/>
                    <a:pt x="389" y="169"/>
                  </a:cubicBezTo>
                  <a:cubicBezTo>
                    <a:pt x="415" y="169"/>
                    <a:pt x="415" y="169"/>
                    <a:pt x="415" y="169"/>
                  </a:cubicBezTo>
                  <a:cubicBezTo>
                    <a:pt x="429" y="169"/>
                    <a:pt x="437" y="175"/>
                    <a:pt x="437" y="185"/>
                  </a:cubicBezTo>
                  <a:cubicBezTo>
                    <a:pt x="437" y="186"/>
                    <a:pt x="437" y="186"/>
                    <a:pt x="437" y="186"/>
                  </a:cubicBezTo>
                  <a:cubicBezTo>
                    <a:pt x="437" y="196"/>
                    <a:pt x="428" y="203"/>
                    <a:pt x="415" y="203"/>
                  </a:cubicBezTo>
                  <a:lnTo>
                    <a:pt x="389" y="203"/>
                  </a:lnTo>
                  <a:close/>
                  <a:moveTo>
                    <a:pt x="300" y="239"/>
                  </a:moveTo>
                  <a:cubicBezTo>
                    <a:pt x="300" y="210"/>
                    <a:pt x="300" y="210"/>
                    <a:pt x="300" y="210"/>
                  </a:cubicBezTo>
                  <a:cubicBezTo>
                    <a:pt x="349" y="210"/>
                    <a:pt x="349" y="210"/>
                    <a:pt x="349" y="210"/>
                  </a:cubicBezTo>
                  <a:cubicBezTo>
                    <a:pt x="351" y="210"/>
                    <a:pt x="351" y="210"/>
                    <a:pt x="351" y="210"/>
                  </a:cubicBezTo>
                  <a:cubicBezTo>
                    <a:pt x="351" y="208"/>
                    <a:pt x="351" y="208"/>
                    <a:pt x="351" y="208"/>
                  </a:cubicBezTo>
                  <a:cubicBezTo>
                    <a:pt x="351" y="199"/>
                    <a:pt x="351" y="199"/>
                    <a:pt x="351" y="199"/>
                  </a:cubicBezTo>
                  <a:cubicBezTo>
                    <a:pt x="351" y="197"/>
                    <a:pt x="351" y="197"/>
                    <a:pt x="351" y="197"/>
                  </a:cubicBezTo>
                  <a:cubicBezTo>
                    <a:pt x="349" y="197"/>
                    <a:pt x="349" y="197"/>
                    <a:pt x="349" y="197"/>
                  </a:cubicBezTo>
                  <a:cubicBezTo>
                    <a:pt x="300" y="197"/>
                    <a:pt x="300" y="197"/>
                    <a:pt x="300" y="197"/>
                  </a:cubicBezTo>
                  <a:cubicBezTo>
                    <a:pt x="300" y="169"/>
                    <a:pt x="300" y="169"/>
                    <a:pt x="300" y="169"/>
                  </a:cubicBezTo>
                  <a:cubicBezTo>
                    <a:pt x="355" y="169"/>
                    <a:pt x="355" y="169"/>
                    <a:pt x="355" y="169"/>
                  </a:cubicBezTo>
                  <a:cubicBezTo>
                    <a:pt x="356" y="169"/>
                    <a:pt x="356" y="169"/>
                    <a:pt x="356" y="169"/>
                  </a:cubicBezTo>
                  <a:cubicBezTo>
                    <a:pt x="356" y="167"/>
                    <a:pt x="356" y="167"/>
                    <a:pt x="356" y="167"/>
                  </a:cubicBezTo>
                  <a:cubicBezTo>
                    <a:pt x="356" y="158"/>
                    <a:pt x="356" y="158"/>
                    <a:pt x="356" y="158"/>
                  </a:cubicBezTo>
                  <a:cubicBezTo>
                    <a:pt x="356" y="156"/>
                    <a:pt x="356" y="156"/>
                    <a:pt x="356" y="156"/>
                  </a:cubicBezTo>
                  <a:cubicBezTo>
                    <a:pt x="355" y="156"/>
                    <a:pt x="355" y="156"/>
                    <a:pt x="355" y="156"/>
                  </a:cubicBezTo>
                  <a:cubicBezTo>
                    <a:pt x="288" y="156"/>
                    <a:pt x="288" y="156"/>
                    <a:pt x="288" y="156"/>
                  </a:cubicBezTo>
                  <a:cubicBezTo>
                    <a:pt x="286" y="156"/>
                    <a:pt x="286" y="156"/>
                    <a:pt x="286" y="156"/>
                  </a:cubicBezTo>
                  <a:cubicBezTo>
                    <a:pt x="286" y="158"/>
                    <a:pt x="286" y="158"/>
                    <a:pt x="286" y="158"/>
                  </a:cubicBezTo>
                  <a:cubicBezTo>
                    <a:pt x="286" y="250"/>
                    <a:pt x="286" y="250"/>
                    <a:pt x="286" y="250"/>
                  </a:cubicBezTo>
                  <a:cubicBezTo>
                    <a:pt x="286" y="252"/>
                    <a:pt x="286" y="252"/>
                    <a:pt x="286" y="252"/>
                  </a:cubicBezTo>
                  <a:cubicBezTo>
                    <a:pt x="288" y="252"/>
                    <a:pt x="288" y="252"/>
                    <a:pt x="288" y="252"/>
                  </a:cubicBezTo>
                  <a:cubicBezTo>
                    <a:pt x="355" y="252"/>
                    <a:pt x="355" y="252"/>
                    <a:pt x="355" y="252"/>
                  </a:cubicBezTo>
                  <a:cubicBezTo>
                    <a:pt x="357" y="252"/>
                    <a:pt x="357" y="252"/>
                    <a:pt x="357" y="252"/>
                  </a:cubicBezTo>
                  <a:cubicBezTo>
                    <a:pt x="357" y="250"/>
                    <a:pt x="357" y="250"/>
                    <a:pt x="357" y="250"/>
                  </a:cubicBezTo>
                  <a:cubicBezTo>
                    <a:pt x="357" y="240"/>
                    <a:pt x="357" y="240"/>
                    <a:pt x="357" y="240"/>
                  </a:cubicBezTo>
                  <a:cubicBezTo>
                    <a:pt x="357" y="239"/>
                    <a:pt x="357" y="239"/>
                    <a:pt x="357" y="239"/>
                  </a:cubicBezTo>
                  <a:cubicBezTo>
                    <a:pt x="355" y="239"/>
                    <a:pt x="355" y="239"/>
                    <a:pt x="355" y="239"/>
                  </a:cubicBezTo>
                  <a:lnTo>
                    <a:pt x="300" y="239"/>
                  </a:lnTo>
                  <a:close/>
                  <a:moveTo>
                    <a:pt x="472" y="156"/>
                  </a:moveTo>
                  <a:cubicBezTo>
                    <a:pt x="470" y="156"/>
                    <a:pt x="470" y="156"/>
                    <a:pt x="470" y="156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250"/>
                    <a:pt x="470" y="250"/>
                    <a:pt x="470" y="250"/>
                  </a:cubicBezTo>
                  <a:cubicBezTo>
                    <a:pt x="470" y="252"/>
                    <a:pt x="470" y="252"/>
                    <a:pt x="470" y="252"/>
                  </a:cubicBezTo>
                  <a:cubicBezTo>
                    <a:pt x="472" y="252"/>
                    <a:pt x="472" y="252"/>
                    <a:pt x="472" y="252"/>
                  </a:cubicBezTo>
                  <a:cubicBezTo>
                    <a:pt x="482" y="252"/>
                    <a:pt x="482" y="252"/>
                    <a:pt x="482" y="252"/>
                  </a:cubicBezTo>
                  <a:cubicBezTo>
                    <a:pt x="484" y="252"/>
                    <a:pt x="484" y="252"/>
                    <a:pt x="484" y="252"/>
                  </a:cubicBezTo>
                  <a:cubicBezTo>
                    <a:pt x="484" y="250"/>
                    <a:pt x="484" y="250"/>
                    <a:pt x="484" y="250"/>
                  </a:cubicBezTo>
                  <a:cubicBezTo>
                    <a:pt x="484" y="158"/>
                    <a:pt x="484" y="158"/>
                    <a:pt x="484" y="158"/>
                  </a:cubicBezTo>
                  <a:cubicBezTo>
                    <a:pt x="484" y="156"/>
                    <a:pt x="484" y="156"/>
                    <a:pt x="484" y="156"/>
                  </a:cubicBezTo>
                  <a:cubicBezTo>
                    <a:pt x="482" y="156"/>
                    <a:pt x="482" y="156"/>
                    <a:pt x="482" y="156"/>
                  </a:cubicBezTo>
                  <a:lnTo>
                    <a:pt x="472" y="156"/>
                  </a:lnTo>
                  <a:close/>
                  <a:moveTo>
                    <a:pt x="358" y="42"/>
                  </a:moveTo>
                  <a:cubicBezTo>
                    <a:pt x="358" y="42"/>
                    <a:pt x="358" y="42"/>
                    <a:pt x="358" y="42"/>
                  </a:cubicBezTo>
                  <a:cubicBezTo>
                    <a:pt x="358" y="17"/>
                    <a:pt x="339" y="1"/>
                    <a:pt x="310" y="1"/>
                  </a:cubicBezTo>
                  <a:cubicBezTo>
                    <a:pt x="263" y="1"/>
                    <a:pt x="263" y="1"/>
                    <a:pt x="263" y="1"/>
                  </a:cubicBezTo>
                  <a:cubicBezTo>
                    <a:pt x="262" y="1"/>
                    <a:pt x="262" y="1"/>
                    <a:pt x="262" y="1"/>
                  </a:cubicBezTo>
                  <a:cubicBezTo>
                    <a:pt x="262" y="3"/>
                    <a:pt x="262" y="3"/>
                    <a:pt x="262" y="3"/>
                  </a:cubicBezTo>
                  <a:cubicBezTo>
                    <a:pt x="262" y="126"/>
                    <a:pt x="262" y="126"/>
                    <a:pt x="262" y="126"/>
                  </a:cubicBezTo>
                  <a:cubicBezTo>
                    <a:pt x="262" y="128"/>
                    <a:pt x="262" y="128"/>
                    <a:pt x="262" y="128"/>
                  </a:cubicBezTo>
                  <a:cubicBezTo>
                    <a:pt x="263" y="128"/>
                    <a:pt x="263" y="128"/>
                    <a:pt x="263" y="128"/>
                  </a:cubicBezTo>
                  <a:cubicBezTo>
                    <a:pt x="277" y="128"/>
                    <a:pt x="277" y="128"/>
                    <a:pt x="277" y="128"/>
                  </a:cubicBezTo>
                  <a:cubicBezTo>
                    <a:pt x="279" y="128"/>
                    <a:pt x="279" y="128"/>
                    <a:pt x="279" y="128"/>
                  </a:cubicBezTo>
                  <a:cubicBezTo>
                    <a:pt x="279" y="126"/>
                    <a:pt x="279" y="126"/>
                    <a:pt x="279" y="126"/>
                  </a:cubicBezTo>
                  <a:cubicBezTo>
                    <a:pt x="279" y="85"/>
                    <a:pt x="279" y="85"/>
                    <a:pt x="279" y="85"/>
                  </a:cubicBezTo>
                  <a:cubicBezTo>
                    <a:pt x="307" y="85"/>
                    <a:pt x="307" y="85"/>
                    <a:pt x="307" y="85"/>
                  </a:cubicBezTo>
                  <a:cubicBezTo>
                    <a:pt x="332" y="85"/>
                    <a:pt x="358" y="72"/>
                    <a:pt x="358" y="42"/>
                  </a:cubicBezTo>
                  <a:close/>
                  <a:moveTo>
                    <a:pt x="279" y="18"/>
                  </a:moveTo>
                  <a:cubicBezTo>
                    <a:pt x="309" y="18"/>
                    <a:pt x="309" y="18"/>
                    <a:pt x="309" y="18"/>
                  </a:cubicBezTo>
                  <a:cubicBezTo>
                    <a:pt x="329" y="18"/>
                    <a:pt x="340" y="27"/>
                    <a:pt x="340" y="43"/>
                  </a:cubicBezTo>
                  <a:cubicBezTo>
                    <a:pt x="340" y="43"/>
                    <a:pt x="340" y="43"/>
                    <a:pt x="340" y="43"/>
                  </a:cubicBezTo>
                  <a:cubicBezTo>
                    <a:pt x="340" y="58"/>
                    <a:pt x="327" y="68"/>
                    <a:pt x="308" y="68"/>
                  </a:cubicBezTo>
                  <a:cubicBezTo>
                    <a:pt x="279" y="68"/>
                    <a:pt x="279" y="68"/>
                    <a:pt x="279" y="68"/>
                  </a:cubicBezTo>
                  <a:lnTo>
                    <a:pt x="279" y="18"/>
                  </a:lnTo>
                  <a:close/>
                  <a:moveTo>
                    <a:pt x="198" y="156"/>
                  </a:moveTo>
                  <a:cubicBezTo>
                    <a:pt x="196" y="156"/>
                    <a:pt x="196" y="156"/>
                    <a:pt x="196" y="156"/>
                  </a:cubicBezTo>
                  <a:cubicBezTo>
                    <a:pt x="196" y="158"/>
                    <a:pt x="196" y="158"/>
                    <a:pt x="196" y="158"/>
                  </a:cubicBezTo>
                  <a:cubicBezTo>
                    <a:pt x="196" y="167"/>
                    <a:pt x="196" y="167"/>
                    <a:pt x="196" y="167"/>
                  </a:cubicBezTo>
                  <a:cubicBezTo>
                    <a:pt x="196" y="169"/>
                    <a:pt x="196" y="169"/>
                    <a:pt x="196" y="169"/>
                  </a:cubicBezTo>
                  <a:cubicBezTo>
                    <a:pt x="198" y="169"/>
                    <a:pt x="198" y="169"/>
                    <a:pt x="198" y="169"/>
                  </a:cubicBezTo>
                  <a:cubicBezTo>
                    <a:pt x="227" y="169"/>
                    <a:pt x="227" y="169"/>
                    <a:pt x="227" y="169"/>
                  </a:cubicBezTo>
                  <a:cubicBezTo>
                    <a:pt x="227" y="250"/>
                    <a:pt x="227" y="250"/>
                    <a:pt x="227" y="250"/>
                  </a:cubicBezTo>
                  <a:cubicBezTo>
                    <a:pt x="227" y="252"/>
                    <a:pt x="227" y="252"/>
                    <a:pt x="227" y="252"/>
                  </a:cubicBezTo>
                  <a:cubicBezTo>
                    <a:pt x="229" y="252"/>
                    <a:pt x="229" y="252"/>
                    <a:pt x="229" y="252"/>
                  </a:cubicBezTo>
                  <a:cubicBezTo>
                    <a:pt x="239" y="252"/>
                    <a:pt x="239" y="252"/>
                    <a:pt x="239" y="252"/>
                  </a:cubicBezTo>
                  <a:cubicBezTo>
                    <a:pt x="241" y="252"/>
                    <a:pt x="241" y="252"/>
                    <a:pt x="241" y="252"/>
                  </a:cubicBezTo>
                  <a:cubicBezTo>
                    <a:pt x="241" y="250"/>
                    <a:pt x="241" y="250"/>
                    <a:pt x="241" y="250"/>
                  </a:cubicBezTo>
                  <a:cubicBezTo>
                    <a:pt x="241" y="169"/>
                    <a:pt x="241" y="169"/>
                    <a:pt x="241" y="169"/>
                  </a:cubicBezTo>
                  <a:cubicBezTo>
                    <a:pt x="270" y="169"/>
                    <a:pt x="270" y="169"/>
                    <a:pt x="270" y="169"/>
                  </a:cubicBezTo>
                  <a:cubicBezTo>
                    <a:pt x="272" y="169"/>
                    <a:pt x="272" y="169"/>
                    <a:pt x="272" y="169"/>
                  </a:cubicBezTo>
                  <a:cubicBezTo>
                    <a:pt x="272" y="167"/>
                    <a:pt x="272" y="167"/>
                    <a:pt x="272" y="167"/>
                  </a:cubicBezTo>
                  <a:cubicBezTo>
                    <a:pt x="272" y="158"/>
                    <a:pt x="272" y="158"/>
                    <a:pt x="272" y="158"/>
                  </a:cubicBezTo>
                  <a:cubicBezTo>
                    <a:pt x="272" y="156"/>
                    <a:pt x="272" y="156"/>
                    <a:pt x="272" y="156"/>
                  </a:cubicBezTo>
                  <a:cubicBezTo>
                    <a:pt x="270" y="156"/>
                    <a:pt x="270" y="156"/>
                    <a:pt x="270" y="156"/>
                  </a:cubicBezTo>
                  <a:lnTo>
                    <a:pt x="198" y="156"/>
                  </a:lnTo>
                  <a:close/>
                  <a:moveTo>
                    <a:pt x="553" y="156"/>
                  </a:moveTo>
                  <a:cubicBezTo>
                    <a:pt x="553" y="155"/>
                    <a:pt x="553" y="155"/>
                    <a:pt x="553" y="155"/>
                  </a:cubicBezTo>
                  <a:cubicBezTo>
                    <a:pt x="552" y="155"/>
                    <a:pt x="552" y="155"/>
                    <a:pt x="552" y="155"/>
                  </a:cubicBezTo>
                  <a:cubicBezTo>
                    <a:pt x="542" y="155"/>
                    <a:pt x="542" y="155"/>
                    <a:pt x="542" y="155"/>
                  </a:cubicBezTo>
                  <a:cubicBezTo>
                    <a:pt x="541" y="155"/>
                    <a:pt x="541" y="155"/>
                    <a:pt x="541" y="155"/>
                  </a:cubicBezTo>
                  <a:cubicBezTo>
                    <a:pt x="540" y="156"/>
                    <a:pt x="540" y="156"/>
                    <a:pt x="540" y="156"/>
                  </a:cubicBezTo>
                  <a:cubicBezTo>
                    <a:pt x="498" y="249"/>
                    <a:pt x="498" y="249"/>
                    <a:pt x="498" y="249"/>
                  </a:cubicBezTo>
                  <a:cubicBezTo>
                    <a:pt x="497" y="252"/>
                    <a:pt x="497" y="252"/>
                    <a:pt x="497" y="252"/>
                  </a:cubicBezTo>
                  <a:cubicBezTo>
                    <a:pt x="500" y="252"/>
                    <a:pt x="500" y="252"/>
                    <a:pt x="500" y="252"/>
                  </a:cubicBezTo>
                  <a:cubicBezTo>
                    <a:pt x="511" y="252"/>
                    <a:pt x="511" y="252"/>
                    <a:pt x="511" y="252"/>
                  </a:cubicBezTo>
                  <a:cubicBezTo>
                    <a:pt x="512" y="252"/>
                    <a:pt x="512" y="252"/>
                    <a:pt x="512" y="252"/>
                  </a:cubicBezTo>
                  <a:cubicBezTo>
                    <a:pt x="512" y="251"/>
                    <a:pt x="512" y="251"/>
                    <a:pt x="512" y="251"/>
                  </a:cubicBezTo>
                  <a:cubicBezTo>
                    <a:pt x="523" y="227"/>
                    <a:pt x="523" y="227"/>
                    <a:pt x="523" y="227"/>
                  </a:cubicBezTo>
                  <a:cubicBezTo>
                    <a:pt x="571" y="227"/>
                    <a:pt x="571" y="227"/>
                    <a:pt x="571" y="227"/>
                  </a:cubicBezTo>
                  <a:cubicBezTo>
                    <a:pt x="581" y="251"/>
                    <a:pt x="581" y="251"/>
                    <a:pt x="581" y="251"/>
                  </a:cubicBezTo>
                  <a:cubicBezTo>
                    <a:pt x="581" y="252"/>
                    <a:pt x="581" y="252"/>
                    <a:pt x="581" y="252"/>
                  </a:cubicBezTo>
                  <a:cubicBezTo>
                    <a:pt x="583" y="252"/>
                    <a:pt x="583" y="252"/>
                    <a:pt x="583" y="252"/>
                  </a:cubicBezTo>
                  <a:cubicBezTo>
                    <a:pt x="594" y="252"/>
                    <a:pt x="594" y="252"/>
                    <a:pt x="594" y="252"/>
                  </a:cubicBezTo>
                  <a:cubicBezTo>
                    <a:pt x="597" y="252"/>
                    <a:pt x="597" y="252"/>
                    <a:pt x="597" y="252"/>
                  </a:cubicBezTo>
                  <a:cubicBezTo>
                    <a:pt x="595" y="249"/>
                    <a:pt x="595" y="249"/>
                    <a:pt x="595" y="249"/>
                  </a:cubicBezTo>
                  <a:lnTo>
                    <a:pt x="553" y="156"/>
                  </a:lnTo>
                  <a:close/>
                  <a:moveTo>
                    <a:pt x="528" y="214"/>
                  </a:moveTo>
                  <a:cubicBezTo>
                    <a:pt x="547" y="174"/>
                    <a:pt x="547" y="174"/>
                    <a:pt x="547" y="174"/>
                  </a:cubicBezTo>
                  <a:cubicBezTo>
                    <a:pt x="565" y="214"/>
                    <a:pt x="565" y="214"/>
                    <a:pt x="565" y="214"/>
                  </a:cubicBezTo>
                  <a:lnTo>
                    <a:pt x="528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62" name="Freeform 42">
              <a:extLst>
                <a:ext uri="{FF2B5EF4-FFF2-40B4-BE49-F238E27FC236}">
                  <a16:creationId xmlns:a16="http://schemas.microsoft.com/office/drawing/2014/main" id="{32BC790A-ACF6-4058-B093-1937DFDB67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9751" y="3502025"/>
              <a:ext cx="169863" cy="168275"/>
            </a:xfrm>
            <a:custGeom>
              <a:avLst/>
              <a:gdLst>
                <a:gd name="T0" fmla="*/ 0 w 45"/>
                <a:gd name="T1" fmla="*/ 23 h 45"/>
                <a:gd name="T2" fmla="*/ 0 w 45"/>
                <a:gd name="T3" fmla="*/ 23 h 45"/>
                <a:gd name="T4" fmla="*/ 22 w 45"/>
                <a:gd name="T5" fmla="*/ 0 h 45"/>
                <a:gd name="T6" fmla="*/ 45 w 45"/>
                <a:gd name="T7" fmla="*/ 22 h 45"/>
                <a:gd name="T8" fmla="*/ 45 w 45"/>
                <a:gd name="T9" fmla="*/ 23 h 45"/>
                <a:gd name="T10" fmla="*/ 22 w 45"/>
                <a:gd name="T11" fmla="*/ 45 h 45"/>
                <a:gd name="T12" fmla="*/ 0 w 45"/>
                <a:gd name="T13" fmla="*/ 23 h 45"/>
                <a:gd name="T14" fmla="*/ 43 w 45"/>
                <a:gd name="T15" fmla="*/ 23 h 45"/>
                <a:gd name="T16" fmla="*/ 43 w 45"/>
                <a:gd name="T17" fmla="*/ 22 h 45"/>
                <a:gd name="T18" fmla="*/ 22 w 45"/>
                <a:gd name="T19" fmla="*/ 2 h 45"/>
                <a:gd name="T20" fmla="*/ 2 w 45"/>
                <a:gd name="T21" fmla="*/ 23 h 45"/>
                <a:gd name="T22" fmla="*/ 2 w 45"/>
                <a:gd name="T23" fmla="*/ 23 h 45"/>
                <a:gd name="T24" fmla="*/ 22 w 45"/>
                <a:gd name="T25" fmla="*/ 43 h 45"/>
                <a:gd name="T26" fmla="*/ 43 w 45"/>
                <a:gd name="T27" fmla="*/ 23 h 45"/>
                <a:gd name="T28" fmla="*/ 13 w 45"/>
                <a:gd name="T29" fmla="*/ 10 h 45"/>
                <a:gd name="T30" fmla="*/ 24 w 45"/>
                <a:gd name="T31" fmla="*/ 10 h 45"/>
                <a:gd name="T32" fmla="*/ 30 w 45"/>
                <a:gd name="T33" fmla="*/ 13 h 45"/>
                <a:gd name="T34" fmla="*/ 32 w 45"/>
                <a:gd name="T35" fmla="*/ 17 h 45"/>
                <a:gd name="T36" fmla="*/ 32 w 45"/>
                <a:gd name="T37" fmla="*/ 17 h 45"/>
                <a:gd name="T38" fmla="*/ 26 w 45"/>
                <a:gd name="T39" fmla="*/ 24 h 45"/>
                <a:gd name="T40" fmla="*/ 33 w 45"/>
                <a:gd name="T41" fmla="*/ 33 h 45"/>
                <a:gd name="T42" fmla="*/ 29 w 45"/>
                <a:gd name="T43" fmla="*/ 33 h 45"/>
                <a:gd name="T44" fmla="*/ 23 w 45"/>
                <a:gd name="T45" fmla="*/ 25 h 45"/>
                <a:gd name="T46" fmla="*/ 23 w 45"/>
                <a:gd name="T47" fmla="*/ 25 h 45"/>
                <a:gd name="T48" fmla="*/ 17 w 45"/>
                <a:gd name="T49" fmla="*/ 25 h 45"/>
                <a:gd name="T50" fmla="*/ 17 w 45"/>
                <a:gd name="T51" fmla="*/ 33 h 45"/>
                <a:gd name="T52" fmla="*/ 13 w 45"/>
                <a:gd name="T53" fmla="*/ 33 h 45"/>
                <a:gd name="T54" fmla="*/ 13 w 45"/>
                <a:gd name="T55" fmla="*/ 10 h 45"/>
                <a:gd name="T56" fmla="*/ 23 w 45"/>
                <a:gd name="T57" fmla="*/ 22 h 45"/>
                <a:gd name="T58" fmla="*/ 29 w 45"/>
                <a:gd name="T59" fmla="*/ 18 h 45"/>
                <a:gd name="T60" fmla="*/ 29 w 45"/>
                <a:gd name="T61" fmla="*/ 17 h 45"/>
                <a:gd name="T62" fmla="*/ 24 w 45"/>
                <a:gd name="T63" fmla="*/ 14 h 45"/>
                <a:gd name="T64" fmla="*/ 17 w 45"/>
                <a:gd name="T65" fmla="*/ 14 h 45"/>
                <a:gd name="T66" fmla="*/ 17 w 45"/>
                <a:gd name="T67" fmla="*/ 22 h 45"/>
                <a:gd name="T68" fmla="*/ 23 w 45"/>
                <a:gd name="T69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5" h="45"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5" y="0"/>
                    <a:pt x="45" y="10"/>
                    <a:pt x="45" y="22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35"/>
                    <a:pt x="35" y="45"/>
                    <a:pt x="22" y="45"/>
                  </a:cubicBezTo>
                  <a:cubicBezTo>
                    <a:pt x="10" y="45"/>
                    <a:pt x="0" y="35"/>
                    <a:pt x="0" y="23"/>
                  </a:cubicBezTo>
                  <a:close/>
                  <a:moveTo>
                    <a:pt x="43" y="23"/>
                  </a:moveTo>
                  <a:cubicBezTo>
                    <a:pt x="43" y="22"/>
                    <a:pt x="43" y="22"/>
                    <a:pt x="43" y="22"/>
                  </a:cubicBezTo>
                  <a:cubicBezTo>
                    <a:pt x="43" y="11"/>
                    <a:pt x="34" y="2"/>
                    <a:pt x="22" y="2"/>
                  </a:cubicBezTo>
                  <a:cubicBezTo>
                    <a:pt x="11" y="2"/>
                    <a:pt x="2" y="11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34"/>
                    <a:pt x="11" y="43"/>
                    <a:pt x="22" y="43"/>
                  </a:cubicBezTo>
                  <a:cubicBezTo>
                    <a:pt x="34" y="43"/>
                    <a:pt x="43" y="34"/>
                    <a:pt x="43" y="23"/>
                  </a:cubicBezTo>
                  <a:close/>
                  <a:moveTo>
                    <a:pt x="13" y="10"/>
                  </a:moveTo>
                  <a:cubicBezTo>
                    <a:pt x="24" y="10"/>
                    <a:pt x="24" y="10"/>
                    <a:pt x="24" y="10"/>
                  </a:cubicBezTo>
                  <a:cubicBezTo>
                    <a:pt x="27" y="10"/>
                    <a:pt x="29" y="11"/>
                    <a:pt x="30" y="13"/>
                  </a:cubicBezTo>
                  <a:cubicBezTo>
                    <a:pt x="32" y="14"/>
                    <a:pt x="32" y="15"/>
                    <a:pt x="32" y="17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21"/>
                    <a:pt x="30" y="23"/>
                    <a:pt x="26" y="24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3" y="33"/>
                    <a:pt x="13" y="33"/>
                    <a:pt x="13" y="33"/>
                  </a:cubicBezTo>
                  <a:lnTo>
                    <a:pt x="13" y="10"/>
                  </a:lnTo>
                  <a:close/>
                  <a:moveTo>
                    <a:pt x="23" y="22"/>
                  </a:moveTo>
                  <a:cubicBezTo>
                    <a:pt x="27" y="22"/>
                    <a:pt x="29" y="20"/>
                    <a:pt x="29" y="18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15"/>
                    <a:pt x="27" y="14"/>
                    <a:pt x="24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22"/>
                    <a:pt x="17" y="22"/>
                    <a:pt x="17" y="22"/>
                  </a:cubicBezTo>
                  <a:lnTo>
                    <a:pt x="23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0098" y="3557595"/>
            <a:ext cx="8599008" cy="1709016"/>
          </a:xfrm>
        </p:spPr>
        <p:txBody>
          <a:bodyPr anchor="b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800098" y="5462422"/>
            <a:ext cx="8599008" cy="1111964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0" i="0" baseline="0">
                <a:solidFill>
                  <a:schemeClr val="bg1"/>
                </a:solidFill>
              </a:defRPr>
            </a:lvl1pPr>
            <a:lvl2pPr marL="0" indent="0">
              <a:buFont typeface="Arial" panose="020B0604020202020204" pitchFamily="34" charset="0"/>
              <a:buChar char="​"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 baseline="0">
                <a:solidFill>
                  <a:schemeClr val="bg1"/>
                </a:solidFill>
              </a:defRPr>
            </a:lvl3pPr>
            <a:lvl4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4pPr>
            <a:lvl5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5pPr>
            <a:lvl6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6pPr>
            <a:lvl7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7pPr>
            <a:lvl8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8pPr>
            <a:lvl9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dirty="0"/>
              <a:t>Presenter’s Name, Title, Company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5073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6410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 not remove" hidden="1">
            <a:extLst>
              <a:ext uri="{FF2B5EF4-FFF2-40B4-BE49-F238E27FC236}">
                <a16:creationId xmlns:a16="http://schemas.microsoft.com/office/drawing/2014/main" id="{7E7F0771-E0A2-4CF6-BA71-EFE15A5096A4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6573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-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372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-Blee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 not remove" hidden="1">
            <a:extLst>
              <a:ext uri="{FF2B5EF4-FFF2-40B4-BE49-F238E27FC236}">
                <a16:creationId xmlns:a16="http://schemas.microsoft.com/office/drawing/2014/main" id="{DDFBE5A0-DE6D-4B60-823C-8BF1716BF476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12188824" cy="6400800"/>
          </a:xfrm>
          <a:prstGeom prst="rect">
            <a:avLst/>
          </a:prstGeom>
          <a:solidFill>
            <a:srgbClr val="8B8D8E"/>
          </a:solidFill>
        </p:spPr>
        <p:txBody>
          <a:bodyPr tIns="2286000"/>
          <a:lstStyle>
            <a:lvl1pPr marL="0" indent="0" algn="ctr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按一下圖示以新增圖片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5248656" y="6577142"/>
            <a:ext cx="9759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6A737B"/>
                </a:solidFill>
              </a:defRPr>
            </a:lvl1pPr>
          </a:lstStyle>
          <a:p>
            <a:endParaRPr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42032" y="6577142"/>
            <a:ext cx="301752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6A737B"/>
                </a:solidFill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560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Background pattern&#10;&#10;Description automatically generated">
            <a:extLst>
              <a:ext uri="{FF2B5EF4-FFF2-40B4-BE49-F238E27FC236}">
                <a16:creationId xmlns:a16="http://schemas.microsoft.com/office/drawing/2014/main" id="{BE7273BA-12B1-4FD7-83C6-354C61D8E32E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3"/>
          <a:srcRect t="-1" b="-13"/>
          <a:stretch/>
        </p:blipFill>
        <p:spPr>
          <a:xfrm>
            <a:off x="0" y="893"/>
            <a:ext cx="12188825" cy="6857107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9A8B9D3E-E278-43A0-A9E2-025CA1E88C25}"/>
              </a:ext>
            </a:extLst>
          </p:cNvPr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0"/>
                </a:schemeClr>
              </a:gs>
              <a:gs pos="29000">
                <a:schemeClr val="accent1">
                  <a:alpha val="85000"/>
                </a:schemeClr>
              </a:gs>
              <a:gs pos="100000">
                <a:schemeClr val="accent1"/>
              </a:gs>
            </a:gsLst>
            <a:lin ang="144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3858279" y="2491740"/>
            <a:ext cx="4692916" cy="1874520"/>
            <a:chOff x="1423990" y="2571753"/>
            <a:chExt cx="4316160" cy="1724029"/>
          </a:xfrm>
          <a:solidFill>
            <a:srgbClr val="FFFFFF"/>
          </a:solidFill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781306" y="4003681"/>
              <a:ext cx="296864" cy="214315"/>
            </a:xfrm>
            <a:custGeom>
              <a:avLst/>
              <a:gdLst>
                <a:gd name="T0" fmla="*/ 68 w 79"/>
                <a:gd name="T1" fmla="*/ 57 h 57"/>
                <a:gd name="T2" fmla="*/ 68 w 79"/>
                <a:gd name="T3" fmla="*/ 19 h 57"/>
                <a:gd name="T4" fmla="*/ 60 w 79"/>
                <a:gd name="T5" fmla="*/ 10 h 57"/>
                <a:gd name="T6" fmla="*/ 44 w 79"/>
                <a:gd name="T7" fmla="*/ 19 h 57"/>
                <a:gd name="T8" fmla="*/ 44 w 79"/>
                <a:gd name="T9" fmla="*/ 57 h 57"/>
                <a:gd name="T10" fmla="*/ 34 w 79"/>
                <a:gd name="T11" fmla="*/ 57 h 57"/>
                <a:gd name="T12" fmla="*/ 34 w 79"/>
                <a:gd name="T13" fmla="*/ 19 h 57"/>
                <a:gd name="T14" fmla="*/ 26 w 79"/>
                <a:gd name="T15" fmla="*/ 10 h 57"/>
                <a:gd name="T16" fmla="*/ 10 w 79"/>
                <a:gd name="T17" fmla="*/ 19 h 57"/>
                <a:gd name="T18" fmla="*/ 10 w 79"/>
                <a:gd name="T19" fmla="*/ 57 h 57"/>
                <a:gd name="T20" fmla="*/ 0 w 79"/>
                <a:gd name="T21" fmla="*/ 57 h 57"/>
                <a:gd name="T22" fmla="*/ 0 w 79"/>
                <a:gd name="T23" fmla="*/ 1 h 57"/>
                <a:gd name="T24" fmla="*/ 8 w 79"/>
                <a:gd name="T25" fmla="*/ 1 h 57"/>
                <a:gd name="T26" fmla="*/ 10 w 79"/>
                <a:gd name="T27" fmla="*/ 9 h 57"/>
                <a:gd name="T28" fmla="*/ 29 w 79"/>
                <a:gd name="T29" fmla="*/ 0 h 57"/>
                <a:gd name="T30" fmla="*/ 43 w 79"/>
                <a:gd name="T31" fmla="*/ 9 h 57"/>
                <a:gd name="T32" fmla="*/ 63 w 79"/>
                <a:gd name="T33" fmla="*/ 0 h 57"/>
                <a:gd name="T34" fmla="*/ 79 w 79"/>
                <a:gd name="T35" fmla="*/ 17 h 57"/>
                <a:gd name="T36" fmla="*/ 79 w 79"/>
                <a:gd name="T37" fmla="*/ 57 h 57"/>
                <a:gd name="T38" fmla="*/ 68 w 79"/>
                <a:gd name="T3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9" h="57">
                  <a:moveTo>
                    <a:pt x="68" y="57"/>
                  </a:moveTo>
                  <a:cubicBezTo>
                    <a:pt x="68" y="19"/>
                    <a:pt x="68" y="19"/>
                    <a:pt x="68" y="19"/>
                  </a:cubicBezTo>
                  <a:cubicBezTo>
                    <a:pt x="68" y="13"/>
                    <a:pt x="66" y="10"/>
                    <a:pt x="60" y="10"/>
                  </a:cubicBezTo>
                  <a:cubicBezTo>
                    <a:pt x="55" y="10"/>
                    <a:pt x="49" y="13"/>
                    <a:pt x="44" y="19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3"/>
                    <a:pt x="32" y="10"/>
                    <a:pt x="26" y="10"/>
                  </a:cubicBezTo>
                  <a:cubicBezTo>
                    <a:pt x="21" y="10"/>
                    <a:pt x="15" y="13"/>
                    <a:pt x="10" y="19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5" y="5"/>
                    <a:pt x="21" y="0"/>
                    <a:pt x="29" y="0"/>
                  </a:cubicBezTo>
                  <a:cubicBezTo>
                    <a:pt x="37" y="0"/>
                    <a:pt x="41" y="4"/>
                    <a:pt x="43" y="9"/>
                  </a:cubicBezTo>
                  <a:cubicBezTo>
                    <a:pt x="48" y="5"/>
                    <a:pt x="55" y="0"/>
                    <a:pt x="63" y="0"/>
                  </a:cubicBezTo>
                  <a:cubicBezTo>
                    <a:pt x="73" y="0"/>
                    <a:pt x="79" y="7"/>
                    <a:pt x="79" y="17"/>
                  </a:cubicBezTo>
                  <a:cubicBezTo>
                    <a:pt x="79" y="57"/>
                    <a:pt x="79" y="57"/>
                    <a:pt x="79" y="57"/>
                  </a:cubicBezTo>
                  <a:lnTo>
                    <a:pt x="68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" name="Freeform 4"/>
            <p:cNvSpPr>
              <a:spLocks noEditPoints="1"/>
            </p:cNvSpPr>
            <p:nvPr/>
          </p:nvSpPr>
          <p:spPr bwMode="auto">
            <a:xfrm>
              <a:off x="3141669" y="4003681"/>
              <a:ext cx="168274" cy="217488"/>
            </a:xfrm>
            <a:custGeom>
              <a:avLst/>
              <a:gdLst>
                <a:gd name="T0" fmla="*/ 37 w 45"/>
                <a:gd name="T1" fmla="*/ 57 h 58"/>
                <a:gd name="T2" fmla="*/ 36 w 45"/>
                <a:gd name="T3" fmla="*/ 49 h 58"/>
                <a:gd name="T4" fmla="*/ 16 w 45"/>
                <a:gd name="T5" fmla="*/ 58 h 58"/>
                <a:gd name="T6" fmla="*/ 0 w 45"/>
                <a:gd name="T7" fmla="*/ 43 h 58"/>
                <a:gd name="T8" fmla="*/ 35 w 45"/>
                <a:gd name="T9" fmla="*/ 21 h 58"/>
                <a:gd name="T10" fmla="*/ 35 w 45"/>
                <a:gd name="T11" fmla="*/ 19 h 58"/>
                <a:gd name="T12" fmla="*/ 24 w 45"/>
                <a:gd name="T13" fmla="*/ 9 h 58"/>
                <a:gd name="T14" fmla="*/ 5 w 45"/>
                <a:gd name="T15" fmla="*/ 14 h 58"/>
                <a:gd name="T16" fmla="*/ 4 w 45"/>
                <a:gd name="T17" fmla="*/ 5 h 58"/>
                <a:gd name="T18" fmla="*/ 25 w 45"/>
                <a:gd name="T19" fmla="*/ 0 h 58"/>
                <a:gd name="T20" fmla="*/ 45 w 45"/>
                <a:gd name="T21" fmla="*/ 18 h 58"/>
                <a:gd name="T22" fmla="*/ 45 w 45"/>
                <a:gd name="T23" fmla="*/ 57 h 58"/>
                <a:gd name="T24" fmla="*/ 37 w 45"/>
                <a:gd name="T25" fmla="*/ 57 h 58"/>
                <a:gd name="T26" fmla="*/ 35 w 45"/>
                <a:gd name="T27" fmla="*/ 29 h 58"/>
                <a:gd name="T28" fmla="*/ 10 w 45"/>
                <a:gd name="T29" fmla="*/ 42 h 58"/>
                <a:gd name="T30" fmla="*/ 18 w 45"/>
                <a:gd name="T31" fmla="*/ 49 h 58"/>
                <a:gd name="T32" fmla="*/ 35 w 45"/>
                <a:gd name="T33" fmla="*/ 42 h 58"/>
                <a:gd name="T34" fmla="*/ 35 w 45"/>
                <a:gd name="T3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" h="58">
                  <a:moveTo>
                    <a:pt x="37" y="57"/>
                  </a:moveTo>
                  <a:cubicBezTo>
                    <a:pt x="36" y="49"/>
                    <a:pt x="36" y="49"/>
                    <a:pt x="36" y="49"/>
                  </a:cubicBezTo>
                  <a:cubicBezTo>
                    <a:pt x="31" y="54"/>
                    <a:pt x="25" y="58"/>
                    <a:pt x="16" y="58"/>
                  </a:cubicBezTo>
                  <a:cubicBezTo>
                    <a:pt x="6" y="58"/>
                    <a:pt x="0" y="52"/>
                    <a:pt x="0" y="43"/>
                  </a:cubicBezTo>
                  <a:cubicBezTo>
                    <a:pt x="0" y="29"/>
                    <a:pt x="12" y="23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2"/>
                    <a:pt x="31" y="9"/>
                    <a:pt x="24" y="9"/>
                  </a:cubicBezTo>
                  <a:cubicBezTo>
                    <a:pt x="18" y="9"/>
                    <a:pt x="11" y="11"/>
                    <a:pt x="5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10" y="2"/>
                    <a:pt x="17" y="0"/>
                    <a:pt x="25" y="0"/>
                  </a:cubicBezTo>
                  <a:cubicBezTo>
                    <a:pt x="39" y="0"/>
                    <a:pt x="45" y="6"/>
                    <a:pt x="45" y="18"/>
                  </a:cubicBezTo>
                  <a:cubicBezTo>
                    <a:pt x="45" y="57"/>
                    <a:pt x="45" y="57"/>
                    <a:pt x="45" y="57"/>
                  </a:cubicBezTo>
                  <a:lnTo>
                    <a:pt x="37" y="57"/>
                  </a:lnTo>
                  <a:close/>
                  <a:moveTo>
                    <a:pt x="35" y="29"/>
                  </a:moveTo>
                  <a:cubicBezTo>
                    <a:pt x="14" y="31"/>
                    <a:pt x="10" y="36"/>
                    <a:pt x="10" y="42"/>
                  </a:cubicBezTo>
                  <a:cubicBezTo>
                    <a:pt x="10" y="46"/>
                    <a:pt x="13" y="49"/>
                    <a:pt x="18" y="49"/>
                  </a:cubicBezTo>
                  <a:cubicBezTo>
                    <a:pt x="24" y="49"/>
                    <a:pt x="30" y="46"/>
                    <a:pt x="35" y="42"/>
                  </a:cubicBezTo>
                  <a:lnTo>
                    <a:pt x="3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389320" y="3902081"/>
              <a:ext cx="171450" cy="319088"/>
            </a:xfrm>
            <a:custGeom>
              <a:avLst/>
              <a:gdLst>
                <a:gd name="T0" fmla="*/ 82 w 108"/>
                <a:gd name="T1" fmla="*/ 201 h 201"/>
                <a:gd name="T2" fmla="*/ 23 w 108"/>
                <a:gd name="T3" fmla="*/ 130 h 201"/>
                <a:gd name="T4" fmla="*/ 23 w 108"/>
                <a:gd name="T5" fmla="*/ 199 h 201"/>
                <a:gd name="T6" fmla="*/ 0 w 108"/>
                <a:gd name="T7" fmla="*/ 199 h 201"/>
                <a:gd name="T8" fmla="*/ 0 w 108"/>
                <a:gd name="T9" fmla="*/ 5 h 201"/>
                <a:gd name="T10" fmla="*/ 23 w 108"/>
                <a:gd name="T11" fmla="*/ 0 h 201"/>
                <a:gd name="T12" fmla="*/ 23 w 108"/>
                <a:gd name="T13" fmla="*/ 123 h 201"/>
                <a:gd name="T14" fmla="*/ 75 w 108"/>
                <a:gd name="T15" fmla="*/ 66 h 201"/>
                <a:gd name="T16" fmla="*/ 104 w 108"/>
                <a:gd name="T17" fmla="*/ 66 h 201"/>
                <a:gd name="T18" fmla="*/ 49 w 108"/>
                <a:gd name="T19" fmla="*/ 125 h 201"/>
                <a:gd name="T20" fmla="*/ 108 w 108"/>
                <a:gd name="T21" fmla="*/ 196 h 201"/>
                <a:gd name="T22" fmla="*/ 82 w 108"/>
                <a:gd name="T23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" h="201">
                  <a:moveTo>
                    <a:pt x="82" y="201"/>
                  </a:moveTo>
                  <a:lnTo>
                    <a:pt x="23" y="130"/>
                  </a:lnTo>
                  <a:lnTo>
                    <a:pt x="23" y="199"/>
                  </a:lnTo>
                  <a:lnTo>
                    <a:pt x="0" y="199"/>
                  </a:lnTo>
                  <a:lnTo>
                    <a:pt x="0" y="5"/>
                  </a:lnTo>
                  <a:lnTo>
                    <a:pt x="23" y="0"/>
                  </a:lnTo>
                  <a:lnTo>
                    <a:pt x="23" y="123"/>
                  </a:lnTo>
                  <a:lnTo>
                    <a:pt x="75" y="66"/>
                  </a:lnTo>
                  <a:lnTo>
                    <a:pt x="104" y="66"/>
                  </a:lnTo>
                  <a:lnTo>
                    <a:pt x="49" y="125"/>
                  </a:lnTo>
                  <a:lnTo>
                    <a:pt x="108" y="196"/>
                  </a:lnTo>
                  <a:lnTo>
                    <a:pt x="82" y="2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3590932" y="4003681"/>
              <a:ext cx="180977" cy="217488"/>
            </a:xfrm>
            <a:custGeom>
              <a:avLst/>
              <a:gdLst>
                <a:gd name="T0" fmla="*/ 48 w 48"/>
                <a:gd name="T1" fmla="*/ 30 h 58"/>
                <a:gd name="T2" fmla="*/ 10 w 48"/>
                <a:gd name="T3" fmla="*/ 30 h 58"/>
                <a:gd name="T4" fmla="*/ 27 w 48"/>
                <a:gd name="T5" fmla="*/ 49 h 58"/>
                <a:gd name="T6" fmla="*/ 46 w 48"/>
                <a:gd name="T7" fmla="*/ 41 h 58"/>
                <a:gd name="T8" fmla="*/ 48 w 48"/>
                <a:gd name="T9" fmla="*/ 51 h 58"/>
                <a:gd name="T10" fmla="*/ 26 w 48"/>
                <a:gd name="T11" fmla="*/ 58 h 58"/>
                <a:gd name="T12" fmla="*/ 0 w 48"/>
                <a:gd name="T13" fmla="*/ 29 h 58"/>
                <a:gd name="T14" fmla="*/ 24 w 48"/>
                <a:gd name="T15" fmla="*/ 0 h 58"/>
                <a:gd name="T16" fmla="*/ 48 w 48"/>
                <a:gd name="T17" fmla="*/ 28 h 58"/>
                <a:gd name="T18" fmla="*/ 48 w 48"/>
                <a:gd name="T19" fmla="*/ 30 h 58"/>
                <a:gd name="T20" fmla="*/ 24 w 48"/>
                <a:gd name="T21" fmla="*/ 8 h 58"/>
                <a:gd name="T22" fmla="*/ 11 w 48"/>
                <a:gd name="T23" fmla="*/ 22 h 58"/>
                <a:gd name="T24" fmla="*/ 38 w 48"/>
                <a:gd name="T25" fmla="*/ 22 h 58"/>
                <a:gd name="T26" fmla="*/ 24 w 48"/>
                <a:gd name="T27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58">
                  <a:moveTo>
                    <a:pt x="48" y="30"/>
                  </a:moveTo>
                  <a:cubicBezTo>
                    <a:pt x="10" y="30"/>
                    <a:pt x="10" y="30"/>
                    <a:pt x="10" y="30"/>
                  </a:cubicBezTo>
                  <a:cubicBezTo>
                    <a:pt x="11" y="43"/>
                    <a:pt x="17" y="49"/>
                    <a:pt x="27" y="49"/>
                  </a:cubicBezTo>
                  <a:cubicBezTo>
                    <a:pt x="35" y="49"/>
                    <a:pt x="40" y="46"/>
                    <a:pt x="46" y="4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2" y="55"/>
                    <a:pt x="35" y="58"/>
                    <a:pt x="26" y="58"/>
                  </a:cubicBezTo>
                  <a:cubicBezTo>
                    <a:pt x="11" y="58"/>
                    <a:pt x="0" y="49"/>
                    <a:pt x="0" y="29"/>
                  </a:cubicBezTo>
                  <a:cubicBezTo>
                    <a:pt x="0" y="11"/>
                    <a:pt x="10" y="0"/>
                    <a:pt x="24" y="0"/>
                  </a:cubicBezTo>
                  <a:cubicBezTo>
                    <a:pt x="41" y="0"/>
                    <a:pt x="48" y="13"/>
                    <a:pt x="48" y="28"/>
                  </a:cubicBezTo>
                  <a:lnTo>
                    <a:pt x="48" y="30"/>
                  </a:lnTo>
                  <a:close/>
                  <a:moveTo>
                    <a:pt x="24" y="8"/>
                  </a:moveTo>
                  <a:cubicBezTo>
                    <a:pt x="18" y="8"/>
                    <a:pt x="12" y="13"/>
                    <a:pt x="11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6" y="14"/>
                    <a:pt x="32" y="8"/>
                    <a:pt x="2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3951295" y="4003681"/>
              <a:ext cx="184149" cy="292101"/>
            </a:xfrm>
            <a:custGeom>
              <a:avLst/>
              <a:gdLst>
                <a:gd name="T0" fmla="*/ 24 w 49"/>
                <a:gd name="T1" fmla="*/ 58 h 78"/>
                <a:gd name="T2" fmla="*/ 10 w 49"/>
                <a:gd name="T3" fmla="*/ 55 h 78"/>
                <a:gd name="T4" fmla="*/ 10 w 49"/>
                <a:gd name="T5" fmla="*/ 77 h 78"/>
                <a:gd name="T6" fmla="*/ 0 w 49"/>
                <a:gd name="T7" fmla="*/ 78 h 78"/>
                <a:gd name="T8" fmla="*/ 0 w 49"/>
                <a:gd name="T9" fmla="*/ 1 h 78"/>
                <a:gd name="T10" fmla="*/ 8 w 49"/>
                <a:gd name="T11" fmla="*/ 1 h 78"/>
                <a:gd name="T12" fmla="*/ 9 w 49"/>
                <a:gd name="T13" fmla="*/ 9 h 78"/>
                <a:gd name="T14" fmla="*/ 27 w 49"/>
                <a:gd name="T15" fmla="*/ 0 h 78"/>
                <a:gd name="T16" fmla="*/ 49 w 49"/>
                <a:gd name="T17" fmla="*/ 28 h 78"/>
                <a:gd name="T18" fmla="*/ 24 w 49"/>
                <a:gd name="T19" fmla="*/ 58 h 78"/>
                <a:gd name="T20" fmla="*/ 26 w 49"/>
                <a:gd name="T21" fmla="*/ 9 h 78"/>
                <a:gd name="T22" fmla="*/ 10 w 49"/>
                <a:gd name="T23" fmla="*/ 19 h 78"/>
                <a:gd name="T24" fmla="*/ 10 w 49"/>
                <a:gd name="T25" fmla="*/ 46 h 78"/>
                <a:gd name="T26" fmla="*/ 24 w 49"/>
                <a:gd name="T27" fmla="*/ 49 h 78"/>
                <a:gd name="T28" fmla="*/ 39 w 49"/>
                <a:gd name="T29" fmla="*/ 28 h 78"/>
                <a:gd name="T30" fmla="*/ 26 w 49"/>
                <a:gd name="T31" fmla="*/ 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" h="78">
                  <a:moveTo>
                    <a:pt x="24" y="58"/>
                  </a:moveTo>
                  <a:cubicBezTo>
                    <a:pt x="19" y="58"/>
                    <a:pt x="14" y="56"/>
                    <a:pt x="10" y="55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4" y="5"/>
                    <a:pt x="19" y="0"/>
                    <a:pt x="27" y="0"/>
                  </a:cubicBezTo>
                  <a:cubicBezTo>
                    <a:pt x="39" y="0"/>
                    <a:pt x="49" y="9"/>
                    <a:pt x="49" y="28"/>
                  </a:cubicBezTo>
                  <a:cubicBezTo>
                    <a:pt x="49" y="48"/>
                    <a:pt x="38" y="58"/>
                    <a:pt x="24" y="58"/>
                  </a:cubicBezTo>
                  <a:close/>
                  <a:moveTo>
                    <a:pt x="26" y="9"/>
                  </a:moveTo>
                  <a:cubicBezTo>
                    <a:pt x="20" y="9"/>
                    <a:pt x="15" y="13"/>
                    <a:pt x="10" y="19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4" y="48"/>
                    <a:pt x="18" y="49"/>
                    <a:pt x="24" y="49"/>
                  </a:cubicBezTo>
                  <a:cubicBezTo>
                    <a:pt x="32" y="49"/>
                    <a:pt x="39" y="42"/>
                    <a:pt x="39" y="28"/>
                  </a:cubicBezTo>
                  <a:cubicBezTo>
                    <a:pt x="39" y="16"/>
                    <a:pt x="33" y="9"/>
                    <a:pt x="26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4191009" y="4003681"/>
              <a:ext cx="192088" cy="217488"/>
            </a:xfrm>
            <a:custGeom>
              <a:avLst/>
              <a:gdLst>
                <a:gd name="T0" fmla="*/ 25 w 51"/>
                <a:gd name="T1" fmla="*/ 58 h 58"/>
                <a:gd name="T2" fmla="*/ 0 w 51"/>
                <a:gd name="T3" fmla="*/ 29 h 58"/>
                <a:gd name="T4" fmla="*/ 25 w 51"/>
                <a:gd name="T5" fmla="*/ 0 h 58"/>
                <a:gd name="T6" fmla="*/ 51 w 51"/>
                <a:gd name="T7" fmla="*/ 29 h 58"/>
                <a:gd name="T8" fmla="*/ 25 w 51"/>
                <a:gd name="T9" fmla="*/ 58 h 58"/>
                <a:gd name="T10" fmla="*/ 25 w 51"/>
                <a:gd name="T11" fmla="*/ 9 h 58"/>
                <a:gd name="T12" fmla="*/ 10 w 51"/>
                <a:gd name="T13" fmla="*/ 29 h 58"/>
                <a:gd name="T14" fmla="*/ 25 w 51"/>
                <a:gd name="T15" fmla="*/ 49 h 58"/>
                <a:gd name="T16" fmla="*/ 41 w 51"/>
                <a:gd name="T17" fmla="*/ 29 h 58"/>
                <a:gd name="T18" fmla="*/ 25 w 51"/>
                <a:gd name="T19" fmla="*/ 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58">
                  <a:moveTo>
                    <a:pt x="25" y="58"/>
                  </a:moveTo>
                  <a:cubicBezTo>
                    <a:pt x="11" y="58"/>
                    <a:pt x="0" y="47"/>
                    <a:pt x="0" y="29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40" y="0"/>
                    <a:pt x="51" y="11"/>
                    <a:pt x="51" y="29"/>
                  </a:cubicBezTo>
                  <a:cubicBezTo>
                    <a:pt x="51" y="47"/>
                    <a:pt x="40" y="58"/>
                    <a:pt x="25" y="58"/>
                  </a:cubicBezTo>
                  <a:close/>
                  <a:moveTo>
                    <a:pt x="25" y="9"/>
                  </a:moveTo>
                  <a:cubicBezTo>
                    <a:pt x="15" y="9"/>
                    <a:pt x="10" y="18"/>
                    <a:pt x="10" y="29"/>
                  </a:cubicBezTo>
                  <a:cubicBezTo>
                    <a:pt x="10" y="41"/>
                    <a:pt x="16" y="49"/>
                    <a:pt x="25" y="49"/>
                  </a:cubicBezTo>
                  <a:cubicBezTo>
                    <a:pt x="36" y="49"/>
                    <a:pt x="41" y="41"/>
                    <a:pt x="41" y="29"/>
                  </a:cubicBezTo>
                  <a:cubicBezTo>
                    <a:pt x="41" y="18"/>
                    <a:pt x="35" y="9"/>
                    <a:pt x="25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4435484" y="4003681"/>
              <a:ext cx="160338" cy="217488"/>
            </a:xfrm>
            <a:custGeom>
              <a:avLst/>
              <a:gdLst>
                <a:gd name="T0" fmla="*/ 21 w 43"/>
                <a:gd name="T1" fmla="*/ 58 h 58"/>
                <a:gd name="T2" fmla="*/ 0 w 43"/>
                <a:gd name="T3" fmla="*/ 53 h 58"/>
                <a:gd name="T4" fmla="*/ 2 w 43"/>
                <a:gd name="T5" fmla="*/ 43 h 58"/>
                <a:gd name="T6" fmla="*/ 21 w 43"/>
                <a:gd name="T7" fmla="*/ 49 h 58"/>
                <a:gd name="T8" fmla="*/ 33 w 43"/>
                <a:gd name="T9" fmla="*/ 42 h 58"/>
                <a:gd name="T10" fmla="*/ 20 w 43"/>
                <a:gd name="T11" fmla="*/ 33 h 58"/>
                <a:gd name="T12" fmla="*/ 1 w 43"/>
                <a:gd name="T13" fmla="*/ 16 h 58"/>
                <a:gd name="T14" fmla="*/ 21 w 43"/>
                <a:gd name="T15" fmla="*/ 0 h 58"/>
                <a:gd name="T16" fmla="*/ 39 w 43"/>
                <a:gd name="T17" fmla="*/ 4 h 58"/>
                <a:gd name="T18" fmla="*/ 38 w 43"/>
                <a:gd name="T19" fmla="*/ 14 h 58"/>
                <a:gd name="T20" fmla="*/ 21 w 43"/>
                <a:gd name="T21" fmla="*/ 9 h 58"/>
                <a:gd name="T22" fmla="*/ 11 w 43"/>
                <a:gd name="T23" fmla="*/ 15 h 58"/>
                <a:gd name="T24" fmla="*/ 23 w 43"/>
                <a:gd name="T25" fmla="*/ 23 h 58"/>
                <a:gd name="T26" fmla="*/ 43 w 43"/>
                <a:gd name="T27" fmla="*/ 41 h 58"/>
                <a:gd name="T28" fmla="*/ 21 w 43"/>
                <a:gd name="T2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58">
                  <a:moveTo>
                    <a:pt x="21" y="58"/>
                  </a:moveTo>
                  <a:cubicBezTo>
                    <a:pt x="13" y="58"/>
                    <a:pt x="5" y="55"/>
                    <a:pt x="0" y="53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7" y="47"/>
                    <a:pt x="14" y="49"/>
                    <a:pt x="21" y="49"/>
                  </a:cubicBezTo>
                  <a:cubicBezTo>
                    <a:pt x="29" y="49"/>
                    <a:pt x="33" y="47"/>
                    <a:pt x="33" y="42"/>
                  </a:cubicBezTo>
                  <a:cubicBezTo>
                    <a:pt x="33" y="37"/>
                    <a:pt x="30" y="35"/>
                    <a:pt x="20" y="33"/>
                  </a:cubicBezTo>
                  <a:cubicBezTo>
                    <a:pt x="7" y="29"/>
                    <a:pt x="1" y="25"/>
                    <a:pt x="1" y="16"/>
                  </a:cubicBezTo>
                  <a:cubicBezTo>
                    <a:pt x="1" y="7"/>
                    <a:pt x="9" y="0"/>
                    <a:pt x="21" y="0"/>
                  </a:cubicBezTo>
                  <a:cubicBezTo>
                    <a:pt x="28" y="0"/>
                    <a:pt x="34" y="2"/>
                    <a:pt x="39" y="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3" y="11"/>
                    <a:pt x="26" y="9"/>
                    <a:pt x="21" y="9"/>
                  </a:cubicBezTo>
                  <a:cubicBezTo>
                    <a:pt x="14" y="9"/>
                    <a:pt x="11" y="11"/>
                    <a:pt x="11" y="15"/>
                  </a:cubicBezTo>
                  <a:cubicBezTo>
                    <a:pt x="11" y="19"/>
                    <a:pt x="14" y="21"/>
                    <a:pt x="23" y="23"/>
                  </a:cubicBezTo>
                  <a:cubicBezTo>
                    <a:pt x="36" y="27"/>
                    <a:pt x="43" y="31"/>
                    <a:pt x="43" y="41"/>
                  </a:cubicBezTo>
                  <a:cubicBezTo>
                    <a:pt x="43" y="51"/>
                    <a:pt x="35" y="58"/>
                    <a:pt x="21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645036" y="4003681"/>
              <a:ext cx="157162" cy="217488"/>
            </a:xfrm>
            <a:custGeom>
              <a:avLst/>
              <a:gdLst>
                <a:gd name="T0" fmla="*/ 20 w 42"/>
                <a:gd name="T1" fmla="*/ 58 h 58"/>
                <a:gd name="T2" fmla="*/ 0 w 42"/>
                <a:gd name="T3" fmla="*/ 53 h 58"/>
                <a:gd name="T4" fmla="*/ 1 w 42"/>
                <a:gd name="T5" fmla="*/ 43 h 58"/>
                <a:gd name="T6" fmla="*/ 21 w 42"/>
                <a:gd name="T7" fmla="*/ 49 h 58"/>
                <a:gd name="T8" fmla="*/ 32 w 42"/>
                <a:gd name="T9" fmla="*/ 42 h 58"/>
                <a:gd name="T10" fmla="*/ 19 w 42"/>
                <a:gd name="T11" fmla="*/ 33 h 58"/>
                <a:gd name="T12" fmla="*/ 1 w 42"/>
                <a:gd name="T13" fmla="*/ 16 h 58"/>
                <a:gd name="T14" fmla="*/ 20 w 42"/>
                <a:gd name="T15" fmla="*/ 0 h 58"/>
                <a:gd name="T16" fmla="*/ 39 w 42"/>
                <a:gd name="T17" fmla="*/ 4 h 58"/>
                <a:gd name="T18" fmla="*/ 37 w 42"/>
                <a:gd name="T19" fmla="*/ 14 h 58"/>
                <a:gd name="T20" fmla="*/ 20 w 42"/>
                <a:gd name="T21" fmla="*/ 9 h 58"/>
                <a:gd name="T22" fmla="*/ 11 w 42"/>
                <a:gd name="T23" fmla="*/ 15 h 58"/>
                <a:gd name="T24" fmla="*/ 22 w 42"/>
                <a:gd name="T25" fmla="*/ 23 h 58"/>
                <a:gd name="T26" fmla="*/ 42 w 42"/>
                <a:gd name="T27" fmla="*/ 41 h 58"/>
                <a:gd name="T28" fmla="*/ 20 w 42"/>
                <a:gd name="T2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" h="58">
                  <a:moveTo>
                    <a:pt x="20" y="58"/>
                  </a:moveTo>
                  <a:cubicBezTo>
                    <a:pt x="13" y="58"/>
                    <a:pt x="5" y="55"/>
                    <a:pt x="0" y="53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7" y="47"/>
                    <a:pt x="13" y="49"/>
                    <a:pt x="21" y="49"/>
                  </a:cubicBezTo>
                  <a:cubicBezTo>
                    <a:pt x="28" y="49"/>
                    <a:pt x="32" y="47"/>
                    <a:pt x="32" y="42"/>
                  </a:cubicBezTo>
                  <a:cubicBezTo>
                    <a:pt x="32" y="37"/>
                    <a:pt x="29" y="35"/>
                    <a:pt x="19" y="33"/>
                  </a:cubicBezTo>
                  <a:cubicBezTo>
                    <a:pt x="6" y="29"/>
                    <a:pt x="1" y="25"/>
                    <a:pt x="1" y="16"/>
                  </a:cubicBezTo>
                  <a:cubicBezTo>
                    <a:pt x="1" y="7"/>
                    <a:pt x="8" y="0"/>
                    <a:pt x="20" y="0"/>
                  </a:cubicBezTo>
                  <a:cubicBezTo>
                    <a:pt x="27" y="0"/>
                    <a:pt x="33" y="2"/>
                    <a:pt x="39" y="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2" y="11"/>
                    <a:pt x="26" y="9"/>
                    <a:pt x="20" y="9"/>
                  </a:cubicBezTo>
                  <a:cubicBezTo>
                    <a:pt x="14" y="9"/>
                    <a:pt x="11" y="11"/>
                    <a:pt x="11" y="15"/>
                  </a:cubicBezTo>
                  <a:cubicBezTo>
                    <a:pt x="11" y="19"/>
                    <a:pt x="13" y="21"/>
                    <a:pt x="22" y="23"/>
                  </a:cubicBezTo>
                  <a:cubicBezTo>
                    <a:pt x="36" y="27"/>
                    <a:pt x="42" y="31"/>
                    <a:pt x="42" y="41"/>
                  </a:cubicBezTo>
                  <a:cubicBezTo>
                    <a:pt x="42" y="51"/>
                    <a:pt x="34" y="58"/>
                    <a:pt x="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4867284" y="3917956"/>
              <a:ext cx="47626" cy="300040"/>
            </a:xfrm>
            <a:custGeom>
              <a:avLst/>
              <a:gdLst>
                <a:gd name="T0" fmla="*/ 6 w 13"/>
                <a:gd name="T1" fmla="*/ 13 h 80"/>
                <a:gd name="T2" fmla="*/ 0 w 13"/>
                <a:gd name="T3" fmla="*/ 7 h 80"/>
                <a:gd name="T4" fmla="*/ 6 w 13"/>
                <a:gd name="T5" fmla="*/ 0 h 80"/>
                <a:gd name="T6" fmla="*/ 13 w 13"/>
                <a:gd name="T7" fmla="*/ 7 h 80"/>
                <a:gd name="T8" fmla="*/ 6 w 13"/>
                <a:gd name="T9" fmla="*/ 13 h 80"/>
                <a:gd name="T10" fmla="*/ 1 w 13"/>
                <a:gd name="T11" fmla="*/ 80 h 80"/>
                <a:gd name="T12" fmla="*/ 1 w 13"/>
                <a:gd name="T13" fmla="*/ 24 h 80"/>
                <a:gd name="T14" fmla="*/ 11 w 13"/>
                <a:gd name="T15" fmla="*/ 24 h 80"/>
                <a:gd name="T16" fmla="*/ 11 w 13"/>
                <a:gd name="T17" fmla="*/ 80 h 80"/>
                <a:gd name="T18" fmla="*/ 1 w 13"/>
                <a:gd name="T1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80">
                  <a:moveTo>
                    <a:pt x="6" y="13"/>
                  </a:moveTo>
                  <a:cubicBezTo>
                    <a:pt x="3" y="13"/>
                    <a:pt x="0" y="10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3" y="3"/>
                    <a:pt x="13" y="7"/>
                  </a:cubicBezTo>
                  <a:cubicBezTo>
                    <a:pt x="13" y="10"/>
                    <a:pt x="10" y="13"/>
                    <a:pt x="6" y="13"/>
                  </a:cubicBezTo>
                  <a:close/>
                  <a:moveTo>
                    <a:pt x="1" y="80"/>
                  </a:moveTo>
                  <a:cubicBezTo>
                    <a:pt x="1" y="24"/>
                    <a:pt x="1" y="24"/>
                    <a:pt x="1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80"/>
                    <a:pt x="11" y="80"/>
                    <a:pt x="11" y="80"/>
                  </a:cubicBezTo>
                  <a:lnTo>
                    <a:pt x="1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4989523" y="3902081"/>
              <a:ext cx="184149" cy="319088"/>
            </a:xfrm>
            <a:custGeom>
              <a:avLst/>
              <a:gdLst>
                <a:gd name="T0" fmla="*/ 22 w 49"/>
                <a:gd name="T1" fmla="*/ 85 h 85"/>
                <a:gd name="T2" fmla="*/ 0 w 49"/>
                <a:gd name="T3" fmla="*/ 81 h 85"/>
                <a:gd name="T4" fmla="*/ 0 w 49"/>
                <a:gd name="T5" fmla="*/ 2 h 85"/>
                <a:gd name="T6" fmla="*/ 10 w 49"/>
                <a:gd name="T7" fmla="*/ 0 h 85"/>
                <a:gd name="T8" fmla="*/ 10 w 49"/>
                <a:gd name="T9" fmla="*/ 35 h 85"/>
                <a:gd name="T10" fmla="*/ 27 w 49"/>
                <a:gd name="T11" fmla="*/ 27 h 85"/>
                <a:gd name="T12" fmla="*/ 49 w 49"/>
                <a:gd name="T13" fmla="*/ 55 h 85"/>
                <a:gd name="T14" fmla="*/ 22 w 49"/>
                <a:gd name="T15" fmla="*/ 85 h 85"/>
                <a:gd name="T16" fmla="*/ 26 w 49"/>
                <a:gd name="T17" fmla="*/ 36 h 85"/>
                <a:gd name="T18" fmla="*/ 10 w 49"/>
                <a:gd name="T19" fmla="*/ 46 h 85"/>
                <a:gd name="T20" fmla="*/ 10 w 49"/>
                <a:gd name="T21" fmla="*/ 74 h 85"/>
                <a:gd name="T22" fmla="*/ 22 w 49"/>
                <a:gd name="T23" fmla="*/ 76 h 85"/>
                <a:gd name="T24" fmla="*/ 38 w 49"/>
                <a:gd name="T25" fmla="*/ 55 h 85"/>
                <a:gd name="T26" fmla="*/ 26 w 49"/>
                <a:gd name="T27" fmla="*/ 3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" h="85">
                  <a:moveTo>
                    <a:pt x="22" y="85"/>
                  </a:moveTo>
                  <a:cubicBezTo>
                    <a:pt x="13" y="85"/>
                    <a:pt x="7" y="83"/>
                    <a:pt x="0" y="8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4" y="31"/>
                    <a:pt x="20" y="27"/>
                    <a:pt x="27" y="27"/>
                  </a:cubicBezTo>
                  <a:cubicBezTo>
                    <a:pt x="39" y="27"/>
                    <a:pt x="49" y="36"/>
                    <a:pt x="49" y="55"/>
                  </a:cubicBezTo>
                  <a:cubicBezTo>
                    <a:pt x="49" y="75"/>
                    <a:pt x="38" y="85"/>
                    <a:pt x="22" y="85"/>
                  </a:cubicBezTo>
                  <a:close/>
                  <a:moveTo>
                    <a:pt x="26" y="36"/>
                  </a:moveTo>
                  <a:cubicBezTo>
                    <a:pt x="20" y="36"/>
                    <a:pt x="15" y="40"/>
                    <a:pt x="10" y="46"/>
                  </a:cubicBezTo>
                  <a:cubicBezTo>
                    <a:pt x="10" y="74"/>
                    <a:pt x="10" y="74"/>
                    <a:pt x="10" y="74"/>
                  </a:cubicBezTo>
                  <a:cubicBezTo>
                    <a:pt x="14" y="75"/>
                    <a:pt x="17" y="76"/>
                    <a:pt x="22" y="76"/>
                  </a:cubicBezTo>
                  <a:cubicBezTo>
                    <a:pt x="32" y="76"/>
                    <a:pt x="38" y="69"/>
                    <a:pt x="38" y="55"/>
                  </a:cubicBezTo>
                  <a:cubicBezTo>
                    <a:pt x="38" y="43"/>
                    <a:pt x="33" y="36"/>
                    <a:pt x="26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5241934" y="3902081"/>
              <a:ext cx="41275" cy="315915"/>
            </a:xfrm>
            <a:custGeom>
              <a:avLst/>
              <a:gdLst>
                <a:gd name="T0" fmla="*/ 0 w 26"/>
                <a:gd name="T1" fmla="*/ 199 h 199"/>
                <a:gd name="T2" fmla="*/ 0 w 26"/>
                <a:gd name="T3" fmla="*/ 5 h 199"/>
                <a:gd name="T4" fmla="*/ 26 w 26"/>
                <a:gd name="T5" fmla="*/ 0 h 199"/>
                <a:gd name="T6" fmla="*/ 26 w 26"/>
                <a:gd name="T7" fmla="*/ 199 h 199"/>
                <a:gd name="T8" fmla="*/ 0 w 26"/>
                <a:gd name="T9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99">
                  <a:moveTo>
                    <a:pt x="0" y="199"/>
                  </a:moveTo>
                  <a:lnTo>
                    <a:pt x="0" y="5"/>
                  </a:lnTo>
                  <a:lnTo>
                    <a:pt x="26" y="0"/>
                  </a:lnTo>
                  <a:lnTo>
                    <a:pt x="26" y="199"/>
                  </a:lnTo>
                  <a:lnTo>
                    <a:pt x="0" y="1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5349886" y="4003681"/>
              <a:ext cx="180977" cy="217488"/>
            </a:xfrm>
            <a:custGeom>
              <a:avLst/>
              <a:gdLst>
                <a:gd name="T0" fmla="*/ 48 w 48"/>
                <a:gd name="T1" fmla="*/ 30 h 58"/>
                <a:gd name="T2" fmla="*/ 11 w 48"/>
                <a:gd name="T3" fmla="*/ 30 h 58"/>
                <a:gd name="T4" fmla="*/ 27 w 48"/>
                <a:gd name="T5" fmla="*/ 49 h 58"/>
                <a:gd name="T6" fmla="*/ 47 w 48"/>
                <a:gd name="T7" fmla="*/ 41 h 58"/>
                <a:gd name="T8" fmla="*/ 48 w 48"/>
                <a:gd name="T9" fmla="*/ 51 h 58"/>
                <a:gd name="T10" fmla="*/ 26 w 48"/>
                <a:gd name="T11" fmla="*/ 58 h 58"/>
                <a:gd name="T12" fmla="*/ 0 w 48"/>
                <a:gd name="T13" fmla="*/ 29 h 58"/>
                <a:gd name="T14" fmla="*/ 25 w 48"/>
                <a:gd name="T15" fmla="*/ 0 h 58"/>
                <a:gd name="T16" fmla="*/ 48 w 48"/>
                <a:gd name="T17" fmla="*/ 28 h 58"/>
                <a:gd name="T18" fmla="*/ 48 w 48"/>
                <a:gd name="T19" fmla="*/ 30 h 58"/>
                <a:gd name="T20" fmla="*/ 25 w 48"/>
                <a:gd name="T21" fmla="*/ 8 h 58"/>
                <a:gd name="T22" fmla="*/ 11 w 48"/>
                <a:gd name="T23" fmla="*/ 22 h 58"/>
                <a:gd name="T24" fmla="*/ 38 w 48"/>
                <a:gd name="T25" fmla="*/ 22 h 58"/>
                <a:gd name="T26" fmla="*/ 25 w 48"/>
                <a:gd name="T27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58">
                  <a:moveTo>
                    <a:pt x="48" y="30"/>
                  </a:moveTo>
                  <a:cubicBezTo>
                    <a:pt x="11" y="30"/>
                    <a:pt x="11" y="30"/>
                    <a:pt x="11" y="30"/>
                  </a:cubicBezTo>
                  <a:cubicBezTo>
                    <a:pt x="11" y="43"/>
                    <a:pt x="17" y="49"/>
                    <a:pt x="27" y="49"/>
                  </a:cubicBezTo>
                  <a:cubicBezTo>
                    <a:pt x="35" y="49"/>
                    <a:pt x="41" y="46"/>
                    <a:pt x="47" y="4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2" y="55"/>
                    <a:pt x="35" y="58"/>
                    <a:pt x="26" y="58"/>
                  </a:cubicBezTo>
                  <a:cubicBezTo>
                    <a:pt x="12" y="58"/>
                    <a:pt x="0" y="49"/>
                    <a:pt x="0" y="29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41" y="0"/>
                    <a:pt x="48" y="13"/>
                    <a:pt x="48" y="28"/>
                  </a:cubicBezTo>
                  <a:lnTo>
                    <a:pt x="48" y="30"/>
                  </a:lnTo>
                  <a:close/>
                  <a:moveTo>
                    <a:pt x="25" y="8"/>
                  </a:moveTo>
                  <a:cubicBezTo>
                    <a:pt x="18" y="8"/>
                    <a:pt x="13" y="13"/>
                    <a:pt x="11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7" y="14"/>
                    <a:pt x="33" y="8"/>
                    <a:pt x="2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1423990" y="2571753"/>
              <a:ext cx="1101727" cy="1090617"/>
            </a:xfrm>
            <a:custGeom>
              <a:avLst/>
              <a:gdLst>
                <a:gd name="T0" fmla="*/ 191 w 294"/>
                <a:gd name="T1" fmla="*/ 40 h 291"/>
                <a:gd name="T2" fmla="*/ 61 w 294"/>
                <a:gd name="T3" fmla="*/ 40 h 291"/>
                <a:gd name="T4" fmla="*/ 40 w 294"/>
                <a:gd name="T5" fmla="*/ 61 h 291"/>
                <a:gd name="T6" fmla="*/ 191 w 294"/>
                <a:gd name="T7" fmla="*/ 61 h 291"/>
                <a:gd name="T8" fmla="*/ 232 w 294"/>
                <a:gd name="T9" fmla="*/ 101 h 291"/>
                <a:gd name="T10" fmla="*/ 232 w 294"/>
                <a:gd name="T11" fmla="*/ 291 h 291"/>
                <a:gd name="T12" fmla="*/ 253 w 294"/>
                <a:gd name="T13" fmla="*/ 291 h 291"/>
                <a:gd name="T14" fmla="*/ 253 w 294"/>
                <a:gd name="T15" fmla="*/ 101 h 291"/>
                <a:gd name="T16" fmla="*/ 191 w 294"/>
                <a:gd name="T17" fmla="*/ 40 h 291"/>
                <a:gd name="T18" fmla="*/ 294 w 294"/>
                <a:gd name="T19" fmla="*/ 291 h 291"/>
                <a:gd name="T20" fmla="*/ 294 w 294"/>
                <a:gd name="T21" fmla="*/ 101 h 291"/>
                <a:gd name="T22" fmla="*/ 191 w 294"/>
                <a:gd name="T23" fmla="*/ 0 h 291"/>
                <a:gd name="T24" fmla="*/ 101 w 294"/>
                <a:gd name="T25" fmla="*/ 0 h 291"/>
                <a:gd name="T26" fmla="*/ 81 w 294"/>
                <a:gd name="T27" fmla="*/ 20 h 291"/>
                <a:gd name="T28" fmla="*/ 191 w 294"/>
                <a:gd name="T29" fmla="*/ 20 h 291"/>
                <a:gd name="T30" fmla="*/ 274 w 294"/>
                <a:gd name="T31" fmla="*/ 101 h 291"/>
                <a:gd name="T32" fmla="*/ 274 w 294"/>
                <a:gd name="T33" fmla="*/ 291 h 291"/>
                <a:gd name="T34" fmla="*/ 294 w 294"/>
                <a:gd name="T35" fmla="*/ 291 h 291"/>
                <a:gd name="T36" fmla="*/ 191 w 294"/>
                <a:gd name="T37" fmla="*/ 81 h 291"/>
                <a:gd name="T38" fmla="*/ 20 w 294"/>
                <a:gd name="T39" fmla="*/ 81 h 291"/>
                <a:gd name="T40" fmla="*/ 0 w 294"/>
                <a:gd name="T41" fmla="*/ 101 h 291"/>
                <a:gd name="T42" fmla="*/ 1 w 294"/>
                <a:gd name="T43" fmla="*/ 101 h 291"/>
                <a:gd name="T44" fmla="*/ 0 w 294"/>
                <a:gd name="T45" fmla="*/ 101 h 291"/>
                <a:gd name="T46" fmla="*/ 0 w 294"/>
                <a:gd name="T47" fmla="*/ 190 h 291"/>
                <a:gd name="T48" fmla="*/ 91 w 294"/>
                <a:gd name="T49" fmla="*/ 291 h 291"/>
                <a:gd name="T50" fmla="*/ 110 w 294"/>
                <a:gd name="T51" fmla="*/ 271 h 291"/>
                <a:gd name="T52" fmla="*/ 104 w 294"/>
                <a:gd name="T53" fmla="*/ 271 h 291"/>
                <a:gd name="T54" fmla="*/ 21 w 294"/>
                <a:gd name="T55" fmla="*/ 190 h 291"/>
                <a:gd name="T56" fmla="*/ 21 w 294"/>
                <a:gd name="T57" fmla="*/ 101 h 291"/>
                <a:gd name="T58" fmla="*/ 42 w 294"/>
                <a:gd name="T59" fmla="*/ 101 h 291"/>
                <a:gd name="T60" fmla="*/ 42 w 294"/>
                <a:gd name="T61" fmla="*/ 190 h 291"/>
                <a:gd name="T62" fmla="*/ 104 w 294"/>
                <a:gd name="T63" fmla="*/ 251 h 291"/>
                <a:gd name="T64" fmla="*/ 130 w 294"/>
                <a:gd name="T65" fmla="*/ 251 h 291"/>
                <a:gd name="T66" fmla="*/ 150 w 294"/>
                <a:gd name="T67" fmla="*/ 230 h 291"/>
                <a:gd name="T68" fmla="*/ 104 w 294"/>
                <a:gd name="T69" fmla="*/ 230 h 291"/>
                <a:gd name="T70" fmla="*/ 63 w 294"/>
                <a:gd name="T71" fmla="*/ 190 h 291"/>
                <a:gd name="T72" fmla="*/ 63 w 294"/>
                <a:gd name="T73" fmla="*/ 101 h 291"/>
                <a:gd name="T74" fmla="*/ 83 w 294"/>
                <a:gd name="T75" fmla="*/ 101 h 291"/>
                <a:gd name="T76" fmla="*/ 83 w 294"/>
                <a:gd name="T77" fmla="*/ 190 h 291"/>
                <a:gd name="T78" fmla="*/ 104 w 294"/>
                <a:gd name="T79" fmla="*/ 210 h 291"/>
                <a:gd name="T80" fmla="*/ 170 w 294"/>
                <a:gd name="T81" fmla="*/ 210 h 291"/>
                <a:gd name="T82" fmla="*/ 190 w 294"/>
                <a:gd name="T83" fmla="*/ 190 h 291"/>
                <a:gd name="T84" fmla="*/ 104 w 294"/>
                <a:gd name="T85" fmla="*/ 190 h 291"/>
                <a:gd name="T86" fmla="*/ 104 w 294"/>
                <a:gd name="T87" fmla="*/ 101 h 291"/>
                <a:gd name="T88" fmla="*/ 191 w 294"/>
                <a:gd name="T89" fmla="*/ 101 h 291"/>
                <a:gd name="T90" fmla="*/ 191 w 294"/>
                <a:gd name="T91" fmla="*/ 291 h 291"/>
                <a:gd name="T92" fmla="*/ 211 w 294"/>
                <a:gd name="T93" fmla="*/ 291 h 291"/>
                <a:gd name="T94" fmla="*/ 211 w 294"/>
                <a:gd name="T95" fmla="*/ 101 h 291"/>
                <a:gd name="T96" fmla="*/ 191 w 294"/>
                <a:gd name="T97" fmla="*/ 8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4" h="291">
                  <a:moveTo>
                    <a:pt x="191" y="40"/>
                  </a:moveTo>
                  <a:cubicBezTo>
                    <a:pt x="61" y="40"/>
                    <a:pt x="61" y="40"/>
                    <a:pt x="61" y="40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191" y="61"/>
                    <a:pt x="191" y="61"/>
                    <a:pt x="191" y="61"/>
                  </a:cubicBezTo>
                  <a:cubicBezTo>
                    <a:pt x="213" y="61"/>
                    <a:pt x="232" y="79"/>
                    <a:pt x="232" y="101"/>
                  </a:cubicBezTo>
                  <a:cubicBezTo>
                    <a:pt x="232" y="291"/>
                    <a:pt x="232" y="291"/>
                    <a:pt x="232" y="291"/>
                  </a:cubicBezTo>
                  <a:cubicBezTo>
                    <a:pt x="253" y="291"/>
                    <a:pt x="253" y="291"/>
                    <a:pt x="253" y="291"/>
                  </a:cubicBezTo>
                  <a:cubicBezTo>
                    <a:pt x="253" y="101"/>
                    <a:pt x="253" y="101"/>
                    <a:pt x="253" y="101"/>
                  </a:cubicBezTo>
                  <a:cubicBezTo>
                    <a:pt x="253" y="68"/>
                    <a:pt x="225" y="40"/>
                    <a:pt x="191" y="40"/>
                  </a:cubicBezTo>
                  <a:close/>
                  <a:moveTo>
                    <a:pt x="294" y="291"/>
                  </a:moveTo>
                  <a:cubicBezTo>
                    <a:pt x="294" y="101"/>
                    <a:pt x="294" y="101"/>
                    <a:pt x="294" y="101"/>
                  </a:cubicBezTo>
                  <a:cubicBezTo>
                    <a:pt x="294" y="45"/>
                    <a:pt x="248" y="0"/>
                    <a:pt x="191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81" y="20"/>
                    <a:pt x="81" y="20"/>
                    <a:pt x="81" y="20"/>
                  </a:cubicBezTo>
                  <a:cubicBezTo>
                    <a:pt x="191" y="20"/>
                    <a:pt x="191" y="20"/>
                    <a:pt x="191" y="20"/>
                  </a:cubicBezTo>
                  <a:cubicBezTo>
                    <a:pt x="236" y="20"/>
                    <a:pt x="274" y="56"/>
                    <a:pt x="274" y="101"/>
                  </a:cubicBezTo>
                  <a:cubicBezTo>
                    <a:pt x="274" y="291"/>
                    <a:pt x="274" y="291"/>
                    <a:pt x="274" y="291"/>
                  </a:cubicBezTo>
                  <a:lnTo>
                    <a:pt x="294" y="291"/>
                  </a:lnTo>
                  <a:close/>
                  <a:moveTo>
                    <a:pt x="191" y="81"/>
                  </a:moveTo>
                  <a:cubicBezTo>
                    <a:pt x="20" y="81"/>
                    <a:pt x="20" y="81"/>
                    <a:pt x="20" y="8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" y="101"/>
                    <a:pt x="1" y="101"/>
                    <a:pt x="1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242"/>
                    <a:pt x="40" y="284"/>
                    <a:pt x="91" y="291"/>
                  </a:cubicBezTo>
                  <a:cubicBezTo>
                    <a:pt x="110" y="271"/>
                    <a:pt x="110" y="271"/>
                    <a:pt x="110" y="271"/>
                  </a:cubicBezTo>
                  <a:cubicBezTo>
                    <a:pt x="104" y="271"/>
                    <a:pt x="104" y="271"/>
                    <a:pt x="104" y="271"/>
                  </a:cubicBezTo>
                  <a:cubicBezTo>
                    <a:pt x="58" y="271"/>
                    <a:pt x="21" y="235"/>
                    <a:pt x="21" y="190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90"/>
                    <a:pt x="42" y="190"/>
                    <a:pt x="42" y="190"/>
                  </a:cubicBezTo>
                  <a:cubicBezTo>
                    <a:pt x="42" y="223"/>
                    <a:pt x="70" y="251"/>
                    <a:pt x="104" y="251"/>
                  </a:cubicBezTo>
                  <a:cubicBezTo>
                    <a:pt x="130" y="251"/>
                    <a:pt x="130" y="251"/>
                    <a:pt x="130" y="251"/>
                  </a:cubicBezTo>
                  <a:cubicBezTo>
                    <a:pt x="150" y="230"/>
                    <a:pt x="150" y="230"/>
                    <a:pt x="150" y="230"/>
                  </a:cubicBezTo>
                  <a:cubicBezTo>
                    <a:pt x="104" y="230"/>
                    <a:pt x="104" y="230"/>
                    <a:pt x="104" y="230"/>
                  </a:cubicBezTo>
                  <a:cubicBezTo>
                    <a:pt x="81" y="230"/>
                    <a:pt x="63" y="212"/>
                    <a:pt x="63" y="190"/>
                  </a:cubicBezTo>
                  <a:cubicBezTo>
                    <a:pt x="63" y="101"/>
                    <a:pt x="63" y="101"/>
                    <a:pt x="63" y="101"/>
                  </a:cubicBezTo>
                  <a:cubicBezTo>
                    <a:pt x="83" y="101"/>
                    <a:pt x="83" y="101"/>
                    <a:pt x="83" y="101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3" y="201"/>
                    <a:pt x="93" y="210"/>
                    <a:pt x="104" y="210"/>
                  </a:cubicBezTo>
                  <a:cubicBezTo>
                    <a:pt x="170" y="210"/>
                    <a:pt x="170" y="210"/>
                    <a:pt x="170" y="210"/>
                  </a:cubicBezTo>
                  <a:cubicBezTo>
                    <a:pt x="190" y="190"/>
                    <a:pt x="190" y="190"/>
                    <a:pt x="190" y="190"/>
                  </a:cubicBezTo>
                  <a:cubicBezTo>
                    <a:pt x="104" y="190"/>
                    <a:pt x="104" y="190"/>
                    <a:pt x="104" y="190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191" y="101"/>
                    <a:pt x="191" y="101"/>
                    <a:pt x="191" y="101"/>
                  </a:cubicBezTo>
                  <a:cubicBezTo>
                    <a:pt x="191" y="291"/>
                    <a:pt x="191" y="291"/>
                    <a:pt x="191" y="291"/>
                  </a:cubicBezTo>
                  <a:cubicBezTo>
                    <a:pt x="211" y="291"/>
                    <a:pt x="211" y="291"/>
                    <a:pt x="211" y="291"/>
                  </a:cubicBezTo>
                  <a:cubicBezTo>
                    <a:pt x="211" y="101"/>
                    <a:pt x="211" y="101"/>
                    <a:pt x="211" y="101"/>
                  </a:cubicBezTo>
                  <a:cubicBezTo>
                    <a:pt x="211" y="90"/>
                    <a:pt x="202" y="81"/>
                    <a:pt x="191" y="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2755907" y="2720979"/>
              <a:ext cx="2781307" cy="949327"/>
            </a:xfrm>
            <a:custGeom>
              <a:avLst/>
              <a:gdLst>
                <a:gd name="T0" fmla="*/ 598 w 742"/>
                <a:gd name="T1" fmla="*/ 58 h 253"/>
                <a:gd name="T2" fmla="*/ 606 w 742"/>
                <a:gd name="T3" fmla="*/ 17 h 253"/>
                <a:gd name="T4" fmla="*/ 513 w 742"/>
                <a:gd name="T5" fmla="*/ 1 h 253"/>
                <a:gd name="T6" fmla="*/ 607 w 742"/>
                <a:gd name="T7" fmla="*/ 128 h 253"/>
                <a:gd name="T8" fmla="*/ 87 w 742"/>
                <a:gd name="T9" fmla="*/ 156 h 253"/>
                <a:gd name="T10" fmla="*/ 20 w 742"/>
                <a:gd name="T11" fmla="*/ 156 h 253"/>
                <a:gd name="T12" fmla="*/ 9 w 742"/>
                <a:gd name="T13" fmla="*/ 252 h 253"/>
                <a:gd name="T14" fmla="*/ 52 w 742"/>
                <a:gd name="T15" fmla="*/ 226 h 253"/>
                <a:gd name="T16" fmla="*/ 85 w 742"/>
                <a:gd name="T17" fmla="*/ 250 h 253"/>
                <a:gd name="T18" fmla="*/ 99 w 742"/>
                <a:gd name="T19" fmla="*/ 158 h 253"/>
                <a:gd name="T20" fmla="*/ 623 w 742"/>
                <a:gd name="T21" fmla="*/ 156 h 253"/>
                <a:gd name="T22" fmla="*/ 609 w 742"/>
                <a:gd name="T23" fmla="*/ 252 h 253"/>
                <a:gd name="T24" fmla="*/ 659 w 742"/>
                <a:gd name="T25" fmla="*/ 239 h 253"/>
                <a:gd name="T26" fmla="*/ 98 w 742"/>
                <a:gd name="T27" fmla="*/ 96 h 253"/>
                <a:gd name="T28" fmla="*/ 130 w 742"/>
                <a:gd name="T29" fmla="*/ 126 h 253"/>
                <a:gd name="T30" fmla="*/ 58 w 742"/>
                <a:gd name="T31" fmla="*/ 1 h 253"/>
                <a:gd name="T32" fmla="*/ 66 w 742"/>
                <a:gd name="T33" fmla="*/ 23 h 253"/>
                <a:gd name="T34" fmla="*/ 165 w 742"/>
                <a:gd name="T35" fmla="*/ 126 h 253"/>
                <a:gd name="T36" fmla="*/ 149 w 742"/>
                <a:gd name="T37" fmla="*/ 1 h 253"/>
                <a:gd name="T38" fmla="*/ 163 w 742"/>
                <a:gd name="T39" fmla="*/ 128 h 253"/>
                <a:gd name="T40" fmla="*/ 165 w 742"/>
                <a:gd name="T41" fmla="*/ 68 h 253"/>
                <a:gd name="T42" fmla="*/ 484 w 742"/>
                <a:gd name="T43" fmla="*/ 1 h 253"/>
                <a:gd name="T44" fmla="*/ 470 w 742"/>
                <a:gd name="T45" fmla="*/ 128 h 253"/>
                <a:gd name="T46" fmla="*/ 704 w 742"/>
                <a:gd name="T47" fmla="*/ 168 h 253"/>
                <a:gd name="T48" fmla="*/ 738 w 742"/>
                <a:gd name="T49" fmla="*/ 166 h 253"/>
                <a:gd name="T50" fmla="*/ 727 w 742"/>
                <a:gd name="T51" fmla="*/ 226 h 253"/>
                <a:gd name="T52" fmla="*/ 668 w 742"/>
                <a:gd name="T53" fmla="*/ 237 h 253"/>
                <a:gd name="T54" fmla="*/ 673 w 742"/>
                <a:gd name="T55" fmla="*/ 128 h 253"/>
                <a:gd name="T56" fmla="*/ 629 w 742"/>
                <a:gd name="T57" fmla="*/ 3 h 253"/>
                <a:gd name="T58" fmla="*/ 673 w 742"/>
                <a:gd name="T59" fmla="*/ 18 h 253"/>
                <a:gd name="T60" fmla="*/ 168 w 742"/>
                <a:gd name="T61" fmla="*/ 156 h 253"/>
                <a:gd name="T62" fmla="*/ 113 w 742"/>
                <a:gd name="T63" fmla="*/ 249 h 253"/>
                <a:gd name="T64" fmla="*/ 137 w 742"/>
                <a:gd name="T65" fmla="*/ 227 h 253"/>
                <a:gd name="T66" fmla="*/ 211 w 742"/>
                <a:gd name="T67" fmla="*/ 252 h 253"/>
                <a:gd name="T68" fmla="*/ 143 w 742"/>
                <a:gd name="T69" fmla="*/ 214 h 253"/>
                <a:gd name="T70" fmla="*/ 393 w 742"/>
                <a:gd name="T71" fmla="*/ 112 h 253"/>
                <a:gd name="T72" fmla="*/ 375 w 742"/>
                <a:gd name="T73" fmla="*/ 3 h 253"/>
                <a:gd name="T74" fmla="*/ 427 w 742"/>
                <a:gd name="T75" fmla="*/ 213 h 253"/>
                <a:gd name="T76" fmla="*/ 375 w 742"/>
                <a:gd name="T77" fmla="*/ 156 h 253"/>
                <a:gd name="T78" fmla="*/ 389 w 742"/>
                <a:gd name="T79" fmla="*/ 252 h 253"/>
                <a:gd name="T80" fmla="*/ 440 w 742"/>
                <a:gd name="T81" fmla="*/ 252 h 253"/>
                <a:gd name="T82" fmla="*/ 389 w 742"/>
                <a:gd name="T83" fmla="*/ 169 h 253"/>
                <a:gd name="T84" fmla="*/ 300 w 742"/>
                <a:gd name="T85" fmla="*/ 239 h 253"/>
                <a:gd name="T86" fmla="*/ 351 w 742"/>
                <a:gd name="T87" fmla="*/ 197 h 253"/>
                <a:gd name="T88" fmla="*/ 356 w 742"/>
                <a:gd name="T89" fmla="*/ 167 h 253"/>
                <a:gd name="T90" fmla="*/ 286 w 742"/>
                <a:gd name="T91" fmla="*/ 158 h 253"/>
                <a:gd name="T92" fmla="*/ 357 w 742"/>
                <a:gd name="T93" fmla="*/ 250 h 253"/>
                <a:gd name="T94" fmla="*/ 470 w 742"/>
                <a:gd name="T95" fmla="*/ 156 h 253"/>
                <a:gd name="T96" fmla="*/ 484 w 742"/>
                <a:gd name="T97" fmla="*/ 252 h 253"/>
                <a:gd name="T98" fmla="*/ 358 w 742"/>
                <a:gd name="T99" fmla="*/ 42 h 253"/>
                <a:gd name="T100" fmla="*/ 262 w 742"/>
                <a:gd name="T101" fmla="*/ 126 h 253"/>
                <a:gd name="T102" fmla="*/ 279 w 742"/>
                <a:gd name="T103" fmla="*/ 85 h 253"/>
                <a:gd name="T104" fmla="*/ 340 w 742"/>
                <a:gd name="T105" fmla="*/ 43 h 253"/>
                <a:gd name="T106" fmla="*/ 196 w 742"/>
                <a:gd name="T107" fmla="*/ 158 h 253"/>
                <a:gd name="T108" fmla="*/ 227 w 742"/>
                <a:gd name="T109" fmla="*/ 252 h 253"/>
                <a:gd name="T110" fmla="*/ 270 w 742"/>
                <a:gd name="T111" fmla="*/ 169 h 253"/>
                <a:gd name="T112" fmla="*/ 198 w 742"/>
                <a:gd name="T113" fmla="*/ 156 h 253"/>
                <a:gd name="T114" fmla="*/ 540 w 742"/>
                <a:gd name="T115" fmla="*/ 156 h 253"/>
                <a:gd name="T116" fmla="*/ 512 w 742"/>
                <a:gd name="T117" fmla="*/ 251 h 253"/>
                <a:gd name="T118" fmla="*/ 594 w 742"/>
                <a:gd name="T119" fmla="*/ 252 h 253"/>
                <a:gd name="T120" fmla="*/ 565 w 742"/>
                <a:gd name="T121" fmla="*/ 2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42" h="253">
                  <a:moveTo>
                    <a:pt x="531" y="112"/>
                  </a:moveTo>
                  <a:cubicBezTo>
                    <a:pt x="531" y="72"/>
                    <a:pt x="531" y="72"/>
                    <a:pt x="531" y="72"/>
                  </a:cubicBezTo>
                  <a:cubicBezTo>
                    <a:pt x="596" y="72"/>
                    <a:pt x="596" y="72"/>
                    <a:pt x="596" y="72"/>
                  </a:cubicBezTo>
                  <a:cubicBezTo>
                    <a:pt x="598" y="72"/>
                    <a:pt x="598" y="72"/>
                    <a:pt x="598" y="72"/>
                  </a:cubicBezTo>
                  <a:cubicBezTo>
                    <a:pt x="598" y="70"/>
                    <a:pt x="598" y="70"/>
                    <a:pt x="598" y="70"/>
                  </a:cubicBezTo>
                  <a:cubicBezTo>
                    <a:pt x="598" y="58"/>
                    <a:pt x="598" y="58"/>
                    <a:pt x="598" y="58"/>
                  </a:cubicBezTo>
                  <a:cubicBezTo>
                    <a:pt x="598" y="56"/>
                    <a:pt x="598" y="56"/>
                    <a:pt x="598" y="56"/>
                  </a:cubicBezTo>
                  <a:cubicBezTo>
                    <a:pt x="596" y="56"/>
                    <a:pt x="596" y="56"/>
                    <a:pt x="596" y="56"/>
                  </a:cubicBezTo>
                  <a:cubicBezTo>
                    <a:pt x="531" y="56"/>
                    <a:pt x="531" y="56"/>
                    <a:pt x="531" y="56"/>
                  </a:cubicBezTo>
                  <a:cubicBezTo>
                    <a:pt x="531" y="17"/>
                    <a:pt x="531" y="17"/>
                    <a:pt x="531" y="17"/>
                  </a:cubicBezTo>
                  <a:cubicBezTo>
                    <a:pt x="604" y="17"/>
                    <a:pt x="604" y="17"/>
                    <a:pt x="604" y="17"/>
                  </a:cubicBezTo>
                  <a:cubicBezTo>
                    <a:pt x="606" y="17"/>
                    <a:pt x="606" y="17"/>
                    <a:pt x="606" y="17"/>
                  </a:cubicBezTo>
                  <a:cubicBezTo>
                    <a:pt x="606" y="16"/>
                    <a:pt x="606" y="16"/>
                    <a:pt x="606" y="16"/>
                  </a:cubicBezTo>
                  <a:cubicBezTo>
                    <a:pt x="606" y="3"/>
                    <a:pt x="606" y="3"/>
                    <a:pt x="606" y="3"/>
                  </a:cubicBezTo>
                  <a:cubicBezTo>
                    <a:pt x="606" y="1"/>
                    <a:pt x="606" y="1"/>
                    <a:pt x="606" y="1"/>
                  </a:cubicBezTo>
                  <a:cubicBezTo>
                    <a:pt x="604" y="1"/>
                    <a:pt x="604" y="1"/>
                    <a:pt x="604" y="1"/>
                  </a:cubicBezTo>
                  <a:cubicBezTo>
                    <a:pt x="515" y="1"/>
                    <a:pt x="515" y="1"/>
                    <a:pt x="515" y="1"/>
                  </a:cubicBezTo>
                  <a:cubicBezTo>
                    <a:pt x="513" y="1"/>
                    <a:pt x="513" y="1"/>
                    <a:pt x="513" y="1"/>
                  </a:cubicBezTo>
                  <a:cubicBezTo>
                    <a:pt x="513" y="3"/>
                    <a:pt x="513" y="3"/>
                    <a:pt x="513" y="3"/>
                  </a:cubicBezTo>
                  <a:cubicBezTo>
                    <a:pt x="513" y="126"/>
                    <a:pt x="513" y="126"/>
                    <a:pt x="513" y="126"/>
                  </a:cubicBezTo>
                  <a:cubicBezTo>
                    <a:pt x="513" y="128"/>
                    <a:pt x="513" y="128"/>
                    <a:pt x="513" y="128"/>
                  </a:cubicBezTo>
                  <a:cubicBezTo>
                    <a:pt x="515" y="128"/>
                    <a:pt x="515" y="128"/>
                    <a:pt x="515" y="128"/>
                  </a:cubicBezTo>
                  <a:cubicBezTo>
                    <a:pt x="605" y="128"/>
                    <a:pt x="605" y="128"/>
                    <a:pt x="605" y="128"/>
                  </a:cubicBezTo>
                  <a:cubicBezTo>
                    <a:pt x="607" y="128"/>
                    <a:pt x="607" y="128"/>
                    <a:pt x="607" y="128"/>
                  </a:cubicBezTo>
                  <a:cubicBezTo>
                    <a:pt x="607" y="126"/>
                    <a:pt x="607" y="126"/>
                    <a:pt x="607" y="126"/>
                  </a:cubicBezTo>
                  <a:cubicBezTo>
                    <a:pt x="607" y="114"/>
                    <a:pt x="607" y="114"/>
                    <a:pt x="607" y="114"/>
                  </a:cubicBezTo>
                  <a:cubicBezTo>
                    <a:pt x="607" y="112"/>
                    <a:pt x="607" y="112"/>
                    <a:pt x="607" y="112"/>
                  </a:cubicBezTo>
                  <a:cubicBezTo>
                    <a:pt x="605" y="112"/>
                    <a:pt x="605" y="112"/>
                    <a:pt x="605" y="112"/>
                  </a:cubicBezTo>
                  <a:lnTo>
                    <a:pt x="531" y="112"/>
                  </a:lnTo>
                  <a:close/>
                  <a:moveTo>
                    <a:pt x="87" y="156"/>
                  </a:moveTo>
                  <a:cubicBezTo>
                    <a:pt x="86" y="156"/>
                    <a:pt x="86" y="156"/>
                    <a:pt x="86" y="156"/>
                  </a:cubicBezTo>
                  <a:cubicBezTo>
                    <a:pt x="85" y="157"/>
                    <a:pt x="85" y="157"/>
                    <a:pt x="85" y="157"/>
                  </a:cubicBezTo>
                  <a:cubicBezTo>
                    <a:pt x="53" y="205"/>
                    <a:pt x="53" y="205"/>
                    <a:pt x="53" y="205"/>
                  </a:cubicBezTo>
                  <a:cubicBezTo>
                    <a:pt x="21" y="157"/>
                    <a:pt x="21" y="157"/>
                    <a:pt x="21" y="157"/>
                  </a:cubicBezTo>
                  <a:cubicBezTo>
                    <a:pt x="21" y="156"/>
                    <a:pt x="21" y="156"/>
                    <a:pt x="21" y="156"/>
                  </a:cubicBezTo>
                  <a:cubicBezTo>
                    <a:pt x="20" y="156"/>
                    <a:pt x="20" y="156"/>
                    <a:pt x="20" y="156"/>
                  </a:cubicBezTo>
                  <a:cubicBezTo>
                    <a:pt x="9" y="156"/>
                    <a:pt x="9" y="156"/>
                    <a:pt x="9" y="156"/>
                  </a:cubicBezTo>
                  <a:cubicBezTo>
                    <a:pt x="7" y="156"/>
                    <a:pt x="7" y="156"/>
                    <a:pt x="7" y="156"/>
                  </a:cubicBezTo>
                  <a:cubicBezTo>
                    <a:pt x="7" y="158"/>
                    <a:pt x="7" y="158"/>
                    <a:pt x="7" y="158"/>
                  </a:cubicBezTo>
                  <a:cubicBezTo>
                    <a:pt x="7" y="250"/>
                    <a:pt x="7" y="250"/>
                    <a:pt x="7" y="250"/>
                  </a:cubicBezTo>
                  <a:cubicBezTo>
                    <a:pt x="7" y="252"/>
                    <a:pt x="7" y="252"/>
                    <a:pt x="7" y="252"/>
                  </a:cubicBezTo>
                  <a:cubicBezTo>
                    <a:pt x="9" y="252"/>
                    <a:pt x="9" y="252"/>
                    <a:pt x="9" y="252"/>
                  </a:cubicBezTo>
                  <a:cubicBezTo>
                    <a:pt x="19" y="252"/>
                    <a:pt x="19" y="252"/>
                    <a:pt x="19" y="252"/>
                  </a:cubicBezTo>
                  <a:cubicBezTo>
                    <a:pt x="21" y="252"/>
                    <a:pt x="21" y="252"/>
                    <a:pt x="21" y="252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21" y="181"/>
                    <a:pt x="21" y="181"/>
                    <a:pt x="21" y="181"/>
                  </a:cubicBezTo>
                  <a:cubicBezTo>
                    <a:pt x="51" y="226"/>
                    <a:pt x="51" y="226"/>
                    <a:pt x="51" y="226"/>
                  </a:cubicBezTo>
                  <a:cubicBezTo>
                    <a:pt x="52" y="226"/>
                    <a:pt x="52" y="226"/>
                    <a:pt x="52" y="226"/>
                  </a:cubicBezTo>
                  <a:cubicBezTo>
                    <a:pt x="53" y="226"/>
                    <a:pt x="53" y="226"/>
                    <a:pt x="53" y="226"/>
                  </a:cubicBezTo>
                  <a:cubicBezTo>
                    <a:pt x="53" y="226"/>
                    <a:pt x="53" y="226"/>
                    <a:pt x="53" y="226"/>
                  </a:cubicBezTo>
                  <a:cubicBezTo>
                    <a:pt x="54" y="226"/>
                    <a:pt x="54" y="226"/>
                    <a:pt x="54" y="226"/>
                  </a:cubicBezTo>
                  <a:cubicBezTo>
                    <a:pt x="55" y="226"/>
                    <a:pt x="55" y="226"/>
                    <a:pt x="55" y="226"/>
                  </a:cubicBezTo>
                  <a:cubicBezTo>
                    <a:pt x="85" y="181"/>
                    <a:pt x="85" y="181"/>
                    <a:pt x="85" y="181"/>
                  </a:cubicBezTo>
                  <a:cubicBezTo>
                    <a:pt x="85" y="250"/>
                    <a:pt x="85" y="250"/>
                    <a:pt x="85" y="250"/>
                  </a:cubicBezTo>
                  <a:cubicBezTo>
                    <a:pt x="85" y="252"/>
                    <a:pt x="85" y="252"/>
                    <a:pt x="85" y="252"/>
                  </a:cubicBezTo>
                  <a:cubicBezTo>
                    <a:pt x="87" y="252"/>
                    <a:pt x="87" y="252"/>
                    <a:pt x="87" y="252"/>
                  </a:cubicBezTo>
                  <a:cubicBezTo>
                    <a:pt x="97" y="252"/>
                    <a:pt x="97" y="252"/>
                    <a:pt x="97" y="252"/>
                  </a:cubicBezTo>
                  <a:cubicBezTo>
                    <a:pt x="99" y="252"/>
                    <a:pt x="99" y="252"/>
                    <a:pt x="99" y="252"/>
                  </a:cubicBezTo>
                  <a:cubicBezTo>
                    <a:pt x="99" y="250"/>
                    <a:pt x="99" y="250"/>
                    <a:pt x="99" y="250"/>
                  </a:cubicBezTo>
                  <a:cubicBezTo>
                    <a:pt x="99" y="158"/>
                    <a:pt x="99" y="158"/>
                    <a:pt x="99" y="158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7" y="156"/>
                    <a:pt x="97" y="156"/>
                    <a:pt x="97" y="156"/>
                  </a:cubicBezTo>
                  <a:lnTo>
                    <a:pt x="87" y="156"/>
                  </a:lnTo>
                  <a:close/>
                  <a:moveTo>
                    <a:pt x="623" y="239"/>
                  </a:moveTo>
                  <a:cubicBezTo>
                    <a:pt x="623" y="158"/>
                    <a:pt x="623" y="158"/>
                    <a:pt x="623" y="158"/>
                  </a:cubicBezTo>
                  <a:cubicBezTo>
                    <a:pt x="623" y="156"/>
                    <a:pt x="623" y="156"/>
                    <a:pt x="623" y="156"/>
                  </a:cubicBezTo>
                  <a:cubicBezTo>
                    <a:pt x="621" y="156"/>
                    <a:pt x="621" y="156"/>
                    <a:pt x="621" y="156"/>
                  </a:cubicBezTo>
                  <a:cubicBezTo>
                    <a:pt x="611" y="156"/>
                    <a:pt x="611" y="156"/>
                    <a:pt x="611" y="156"/>
                  </a:cubicBezTo>
                  <a:cubicBezTo>
                    <a:pt x="609" y="156"/>
                    <a:pt x="609" y="156"/>
                    <a:pt x="609" y="156"/>
                  </a:cubicBezTo>
                  <a:cubicBezTo>
                    <a:pt x="609" y="158"/>
                    <a:pt x="609" y="158"/>
                    <a:pt x="609" y="158"/>
                  </a:cubicBezTo>
                  <a:cubicBezTo>
                    <a:pt x="609" y="250"/>
                    <a:pt x="609" y="250"/>
                    <a:pt x="609" y="250"/>
                  </a:cubicBezTo>
                  <a:cubicBezTo>
                    <a:pt x="609" y="252"/>
                    <a:pt x="609" y="252"/>
                    <a:pt x="609" y="252"/>
                  </a:cubicBezTo>
                  <a:cubicBezTo>
                    <a:pt x="611" y="252"/>
                    <a:pt x="611" y="252"/>
                    <a:pt x="611" y="252"/>
                  </a:cubicBezTo>
                  <a:cubicBezTo>
                    <a:pt x="658" y="252"/>
                    <a:pt x="658" y="252"/>
                    <a:pt x="658" y="252"/>
                  </a:cubicBezTo>
                  <a:cubicBezTo>
                    <a:pt x="659" y="252"/>
                    <a:pt x="659" y="252"/>
                    <a:pt x="659" y="252"/>
                  </a:cubicBezTo>
                  <a:cubicBezTo>
                    <a:pt x="659" y="250"/>
                    <a:pt x="659" y="250"/>
                    <a:pt x="659" y="250"/>
                  </a:cubicBezTo>
                  <a:cubicBezTo>
                    <a:pt x="659" y="240"/>
                    <a:pt x="659" y="240"/>
                    <a:pt x="659" y="240"/>
                  </a:cubicBezTo>
                  <a:cubicBezTo>
                    <a:pt x="659" y="239"/>
                    <a:pt x="659" y="239"/>
                    <a:pt x="659" y="239"/>
                  </a:cubicBezTo>
                  <a:cubicBezTo>
                    <a:pt x="658" y="239"/>
                    <a:pt x="658" y="239"/>
                    <a:pt x="658" y="239"/>
                  </a:cubicBezTo>
                  <a:lnTo>
                    <a:pt x="623" y="239"/>
                  </a:lnTo>
                  <a:close/>
                  <a:moveTo>
                    <a:pt x="18" y="128"/>
                  </a:moveTo>
                  <a:cubicBezTo>
                    <a:pt x="19" y="127"/>
                    <a:pt x="19" y="127"/>
                    <a:pt x="19" y="127"/>
                  </a:cubicBezTo>
                  <a:cubicBezTo>
                    <a:pt x="33" y="96"/>
                    <a:pt x="33" y="96"/>
                    <a:pt x="33" y="96"/>
                  </a:cubicBezTo>
                  <a:cubicBezTo>
                    <a:pt x="98" y="96"/>
                    <a:pt x="98" y="96"/>
                    <a:pt x="98" y="96"/>
                  </a:cubicBezTo>
                  <a:cubicBezTo>
                    <a:pt x="112" y="127"/>
                    <a:pt x="112" y="127"/>
                    <a:pt x="112" y="127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14" y="128"/>
                    <a:pt x="114" y="128"/>
                    <a:pt x="114" y="128"/>
                  </a:cubicBezTo>
                  <a:cubicBezTo>
                    <a:pt x="129" y="128"/>
                    <a:pt x="129" y="128"/>
                    <a:pt x="129" y="128"/>
                  </a:cubicBezTo>
                  <a:cubicBezTo>
                    <a:pt x="131" y="128"/>
                    <a:pt x="131" y="128"/>
                    <a:pt x="131" y="128"/>
                  </a:cubicBezTo>
                  <a:cubicBezTo>
                    <a:pt x="130" y="126"/>
                    <a:pt x="130" y="126"/>
                    <a:pt x="130" y="126"/>
                  </a:cubicBezTo>
                  <a:cubicBezTo>
                    <a:pt x="74" y="1"/>
                    <a:pt x="74" y="1"/>
                    <a:pt x="74" y="1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8" y="1"/>
                    <a:pt x="58" y="1"/>
                    <a:pt x="58" y="1"/>
                  </a:cubicBezTo>
                  <a:cubicBezTo>
                    <a:pt x="1" y="126"/>
                    <a:pt x="1" y="126"/>
                    <a:pt x="1" y="126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3" y="128"/>
                    <a:pt x="3" y="128"/>
                    <a:pt x="3" y="128"/>
                  </a:cubicBezTo>
                  <a:cubicBezTo>
                    <a:pt x="17" y="128"/>
                    <a:pt x="17" y="128"/>
                    <a:pt x="17" y="128"/>
                  </a:cubicBezTo>
                  <a:lnTo>
                    <a:pt x="18" y="128"/>
                  </a:lnTo>
                  <a:close/>
                  <a:moveTo>
                    <a:pt x="66" y="23"/>
                  </a:moveTo>
                  <a:cubicBezTo>
                    <a:pt x="91" y="79"/>
                    <a:pt x="91" y="79"/>
                    <a:pt x="91" y="79"/>
                  </a:cubicBezTo>
                  <a:cubicBezTo>
                    <a:pt x="40" y="79"/>
                    <a:pt x="40" y="79"/>
                    <a:pt x="40" y="79"/>
                  </a:cubicBezTo>
                  <a:lnTo>
                    <a:pt x="66" y="23"/>
                  </a:lnTo>
                  <a:close/>
                  <a:moveTo>
                    <a:pt x="163" y="128"/>
                  </a:moveTo>
                  <a:cubicBezTo>
                    <a:pt x="165" y="128"/>
                    <a:pt x="165" y="128"/>
                    <a:pt x="165" y="12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5" y="85"/>
                    <a:pt x="165" y="85"/>
                    <a:pt x="165" y="85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218" y="85"/>
                    <a:pt x="244" y="72"/>
                    <a:pt x="244" y="42"/>
                  </a:cubicBezTo>
                  <a:cubicBezTo>
                    <a:pt x="244" y="42"/>
                    <a:pt x="244" y="42"/>
                    <a:pt x="244" y="42"/>
                  </a:cubicBezTo>
                  <a:cubicBezTo>
                    <a:pt x="244" y="17"/>
                    <a:pt x="225" y="1"/>
                    <a:pt x="196" y="1"/>
                  </a:cubicBezTo>
                  <a:cubicBezTo>
                    <a:pt x="149" y="1"/>
                    <a:pt x="149" y="1"/>
                    <a:pt x="149" y="1"/>
                  </a:cubicBezTo>
                  <a:cubicBezTo>
                    <a:pt x="148" y="1"/>
                    <a:pt x="148" y="1"/>
                    <a:pt x="148" y="1"/>
                  </a:cubicBezTo>
                  <a:cubicBezTo>
                    <a:pt x="148" y="3"/>
                    <a:pt x="148" y="3"/>
                    <a:pt x="148" y="3"/>
                  </a:cubicBezTo>
                  <a:cubicBezTo>
                    <a:pt x="148" y="126"/>
                    <a:pt x="148" y="126"/>
                    <a:pt x="148" y="126"/>
                  </a:cubicBezTo>
                  <a:cubicBezTo>
                    <a:pt x="148" y="128"/>
                    <a:pt x="148" y="128"/>
                    <a:pt x="148" y="128"/>
                  </a:cubicBezTo>
                  <a:cubicBezTo>
                    <a:pt x="149" y="128"/>
                    <a:pt x="149" y="128"/>
                    <a:pt x="149" y="128"/>
                  </a:cubicBezTo>
                  <a:lnTo>
                    <a:pt x="163" y="128"/>
                  </a:lnTo>
                  <a:close/>
                  <a:moveTo>
                    <a:pt x="165" y="18"/>
                  </a:moveTo>
                  <a:cubicBezTo>
                    <a:pt x="195" y="18"/>
                    <a:pt x="195" y="18"/>
                    <a:pt x="195" y="18"/>
                  </a:cubicBezTo>
                  <a:cubicBezTo>
                    <a:pt x="215" y="18"/>
                    <a:pt x="226" y="27"/>
                    <a:pt x="226" y="43"/>
                  </a:cubicBezTo>
                  <a:cubicBezTo>
                    <a:pt x="226" y="43"/>
                    <a:pt x="226" y="43"/>
                    <a:pt x="226" y="43"/>
                  </a:cubicBezTo>
                  <a:cubicBezTo>
                    <a:pt x="226" y="58"/>
                    <a:pt x="213" y="68"/>
                    <a:pt x="194" y="68"/>
                  </a:cubicBezTo>
                  <a:cubicBezTo>
                    <a:pt x="165" y="68"/>
                    <a:pt x="165" y="68"/>
                    <a:pt x="165" y="68"/>
                  </a:cubicBezTo>
                  <a:lnTo>
                    <a:pt x="165" y="18"/>
                  </a:lnTo>
                  <a:close/>
                  <a:moveTo>
                    <a:pt x="486" y="128"/>
                  </a:moveTo>
                  <a:cubicBezTo>
                    <a:pt x="486" y="126"/>
                    <a:pt x="486" y="126"/>
                    <a:pt x="486" y="126"/>
                  </a:cubicBezTo>
                  <a:cubicBezTo>
                    <a:pt x="486" y="3"/>
                    <a:pt x="486" y="3"/>
                    <a:pt x="486" y="3"/>
                  </a:cubicBezTo>
                  <a:cubicBezTo>
                    <a:pt x="486" y="1"/>
                    <a:pt x="486" y="1"/>
                    <a:pt x="486" y="1"/>
                  </a:cubicBezTo>
                  <a:cubicBezTo>
                    <a:pt x="484" y="1"/>
                    <a:pt x="484" y="1"/>
                    <a:pt x="484" y="1"/>
                  </a:cubicBezTo>
                  <a:cubicBezTo>
                    <a:pt x="470" y="1"/>
                    <a:pt x="470" y="1"/>
                    <a:pt x="470" y="1"/>
                  </a:cubicBezTo>
                  <a:cubicBezTo>
                    <a:pt x="468" y="1"/>
                    <a:pt x="468" y="1"/>
                    <a:pt x="468" y="1"/>
                  </a:cubicBezTo>
                  <a:cubicBezTo>
                    <a:pt x="468" y="3"/>
                    <a:pt x="468" y="3"/>
                    <a:pt x="468" y="3"/>
                  </a:cubicBezTo>
                  <a:cubicBezTo>
                    <a:pt x="468" y="126"/>
                    <a:pt x="468" y="126"/>
                    <a:pt x="468" y="126"/>
                  </a:cubicBezTo>
                  <a:cubicBezTo>
                    <a:pt x="468" y="128"/>
                    <a:pt x="468" y="128"/>
                    <a:pt x="468" y="128"/>
                  </a:cubicBezTo>
                  <a:cubicBezTo>
                    <a:pt x="470" y="128"/>
                    <a:pt x="470" y="128"/>
                    <a:pt x="470" y="128"/>
                  </a:cubicBezTo>
                  <a:cubicBezTo>
                    <a:pt x="484" y="128"/>
                    <a:pt x="484" y="128"/>
                    <a:pt x="484" y="128"/>
                  </a:cubicBezTo>
                  <a:lnTo>
                    <a:pt x="486" y="128"/>
                  </a:lnTo>
                  <a:close/>
                  <a:moveTo>
                    <a:pt x="710" y="197"/>
                  </a:moveTo>
                  <a:cubicBezTo>
                    <a:pt x="690" y="193"/>
                    <a:pt x="686" y="188"/>
                    <a:pt x="686" y="181"/>
                  </a:cubicBezTo>
                  <a:cubicBezTo>
                    <a:pt x="686" y="181"/>
                    <a:pt x="686" y="181"/>
                    <a:pt x="686" y="181"/>
                  </a:cubicBezTo>
                  <a:cubicBezTo>
                    <a:pt x="686" y="173"/>
                    <a:pt x="694" y="168"/>
                    <a:pt x="704" y="168"/>
                  </a:cubicBezTo>
                  <a:cubicBezTo>
                    <a:pt x="714" y="168"/>
                    <a:pt x="722" y="171"/>
                    <a:pt x="730" y="177"/>
                  </a:cubicBezTo>
                  <a:cubicBezTo>
                    <a:pt x="731" y="178"/>
                    <a:pt x="731" y="178"/>
                    <a:pt x="731" y="178"/>
                  </a:cubicBezTo>
                  <a:cubicBezTo>
                    <a:pt x="732" y="177"/>
                    <a:pt x="732" y="177"/>
                    <a:pt x="732" y="177"/>
                  </a:cubicBezTo>
                  <a:cubicBezTo>
                    <a:pt x="738" y="169"/>
                    <a:pt x="738" y="169"/>
                    <a:pt x="738" y="169"/>
                  </a:cubicBezTo>
                  <a:cubicBezTo>
                    <a:pt x="739" y="167"/>
                    <a:pt x="739" y="167"/>
                    <a:pt x="739" y="167"/>
                  </a:cubicBezTo>
                  <a:cubicBezTo>
                    <a:pt x="738" y="166"/>
                    <a:pt x="738" y="166"/>
                    <a:pt x="738" y="166"/>
                  </a:cubicBezTo>
                  <a:cubicBezTo>
                    <a:pt x="728" y="158"/>
                    <a:pt x="718" y="155"/>
                    <a:pt x="705" y="155"/>
                  </a:cubicBezTo>
                  <a:cubicBezTo>
                    <a:pt x="686" y="155"/>
                    <a:pt x="672" y="166"/>
                    <a:pt x="672" y="182"/>
                  </a:cubicBezTo>
                  <a:cubicBezTo>
                    <a:pt x="672" y="182"/>
                    <a:pt x="672" y="182"/>
                    <a:pt x="672" y="182"/>
                  </a:cubicBezTo>
                  <a:cubicBezTo>
                    <a:pt x="672" y="199"/>
                    <a:pt x="685" y="206"/>
                    <a:pt x="705" y="210"/>
                  </a:cubicBezTo>
                  <a:cubicBezTo>
                    <a:pt x="724" y="214"/>
                    <a:pt x="727" y="219"/>
                    <a:pt x="727" y="226"/>
                  </a:cubicBezTo>
                  <a:cubicBezTo>
                    <a:pt x="727" y="226"/>
                    <a:pt x="727" y="226"/>
                    <a:pt x="727" y="226"/>
                  </a:cubicBezTo>
                  <a:cubicBezTo>
                    <a:pt x="727" y="234"/>
                    <a:pt x="720" y="240"/>
                    <a:pt x="709" y="240"/>
                  </a:cubicBezTo>
                  <a:cubicBezTo>
                    <a:pt x="697" y="240"/>
                    <a:pt x="688" y="236"/>
                    <a:pt x="678" y="227"/>
                  </a:cubicBezTo>
                  <a:cubicBezTo>
                    <a:pt x="677" y="226"/>
                    <a:pt x="677" y="226"/>
                    <a:pt x="677" y="226"/>
                  </a:cubicBezTo>
                  <a:cubicBezTo>
                    <a:pt x="676" y="228"/>
                    <a:pt x="676" y="228"/>
                    <a:pt x="676" y="228"/>
                  </a:cubicBezTo>
                  <a:cubicBezTo>
                    <a:pt x="669" y="235"/>
                    <a:pt x="669" y="235"/>
                    <a:pt x="669" y="235"/>
                  </a:cubicBezTo>
                  <a:cubicBezTo>
                    <a:pt x="668" y="237"/>
                    <a:pt x="668" y="237"/>
                    <a:pt x="668" y="237"/>
                  </a:cubicBezTo>
                  <a:cubicBezTo>
                    <a:pt x="669" y="238"/>
                    <a:pt x="669" y="238"/>
                    <a:pt x="669" y="238"/>
                  </a:cubicBezTo>
                  <a:cubicBezTo>
                    <a:pt x="681" y="248"/>
                    <a:pt x="693" y="253"/>
                    <a:pt x="708" y="253"/>
                  </a:cubicBezTo>
                  <a:cubicBezTo>
                    <a:pt x="728" y="253"/>
                    <a:pt x="742" y="242"/>
                    <a:pt x="742" y="225"/>
                  </a:cubicBezTo>
                  <a:cubicBezTo>
                    <a:pt x="742" y="225"/>
                    <a:pt x="742" y="225"/>
                    <a:pt x="742" y="225"/>
                  </a:cubicBezTo>
                  <a:cubicBezTo>
                    <a:pt x="742" y="210"/>
                    <a:pt x="732" y="202"/>
                    <a:pt x="710" y="197"/>
                  </a:cubicBezTo>
                  <a:close/>
                  <a:moveTo>
                    <a:pt x="673" y="128"/>
                  </a:moveTo>
                  <a:cubicBezTo>
                    <a:pt x="712" y="128"/>
                    <a:pt x="741" y="102"/>
                    <a:pt x="741" y="65"/>
                  </a:cubicBezTo>
                  <a:cubicBezTo>
                    <a:pt x="741" y="64"/>
                    <a:pt x="741" y="64"/>
                    <a:pt x="741" y="64"/>
                  </a:cubicBezTo>
                  <a:cubicBezTo>
                    <a:pt x="741" y="28"/>
                    <a:pt x="712" y="1"/>
                    <a:pt x="673" y="1"/>
                  </a:cubicBezTo>
                  <a:cubicBezTo>
                    <a:pt x="630" y="1"/>
                    <a:pt x="630" y="1"/>
                    <a:pt x="630" y="1"/>
                  </a:cubicBezTo>
                  <a:cubicBezTo>
                    <a:pt x="629" y="1"/>
                    <a:pt x="629" y="1"/>
                    <a:pt x="629" y="1"/>
                  </a:cubicBezTo>
                  <a:cubicBezTo>
                    <a:pt x="629" y="3"/>
                    <a:pt x="629" y="3"/>
                    <a:pt x="629" y="3"/>
                  </a:cubicBezTo>
                  <a:cubicBezTo>
                    <a:pt x="629" y="126"/>
                    <a:pt x="629" y="126"/>
                    <a:pt x="629" y="126"/>
                  </a:cubicBezTo>
                  <a:cubicBezTo>
                    <a:pt x="629" y="128"/>
                    <a:pt x="629" y="128"/>
                    <a:pt x="629" y="128"/>
                  </a:cubicBezTo>
                  <a:cubicBezTo>
                    <a:pt x="630" y="128"/>
                    <a:pt x="630" y="128"/>
                    <a:pt x="630" y="128"/>
                  </a:cubicBezTo>
                  <a:lnTo>
                    <a:pt x="673" y="128"/>
                  </a:lnTo>
                  <a:close/>
                  <a:moveTo>
                    <a:pt x="646" y="18"/>
                  </a:moveTo>
                  <a:cubicBezTo>
                    <a:pt x="673" y="18"/>
                    <a:pt x="673" y="18"/>
                    <a:pt x="673" y="18"/>
                  </a:cubicBezTo>
                  <a:cubicBezTo>
                    <a:pt x="702" y="18"/>
                    <a:pt x="723" y="37"/>
                    <a:pt x="723" y="65"/>
                  </a:cubicBezTo>
                  <a:cubicBezTo>
                    <a:pt x="723" y="65"/>
                    <a:pt x="723" y="65"/>
                    <a:pt x="723" y="65"/>
                  </a:cubicBezTo>
                  <a:cubicBezTo>
                    <a:pt x="723" y="93"/>
                    <a:pt x="702" y="112"/>
                    <a:pt x="673" y="112"/>
                  </a:cubicBezTo>
                  <a:cubicBezTo>
                    <a:pt x="646" y="112"/>
                    <a:pt x="646" y="112"/>
                    <a:pt x="646" y="112"/>
                  </a:cubicBezTo>
                  <a:lnTo>
                    <a:pt x="646" y="18"/>
                  </a:lnTo>
                  <a:close/>
                  <a:moveTo>
                    <a:pt x="168" y="156"/>
                  </a:moveTo>
                  <a:cubicBezTo>
                    <a:pt x="167" y="155"/>
                    <a:pt x="167" y="155"/>
                    <a:pt x="167" y="155"/>
                  </a:cubicBezTo>
                  <a:cubicBezTo>
                    <a:pt x="166" y="155"/>
                    <a:pt x="166" y="155"/>
                    <a:pt x="166" y="155"/>
                  </a:cubicBezTo>
                  <a:cubicBezTo>
                    <a:pt x="156" y="155"/>
                    <a:pt x="156" y="155"/>
                    <a:pt x="156" y="155"/>
                  </a:cubicBezTo>
                  <a:cubicBezTo>
                    <a:pt x="155" y="155"/>
                    <a:pt x="155" y="155"/>
                    <a:pt x="155" y="155"/>
                  </a:cubicBezTo>
                  <a:cubicBezTo>
                    <a:pt x="155" y="156"/>
                    <a:pt x="155" y="156"/>
                    <a:pt x="155" y="156"/>
                  </a:cubicBezTo>
                  <a:cubicBezTo>
                    <a:pt x="113" y="249"/>
                    <a:pt x="113" y="249"/>
                    <a:pt x="113" y="249"/>
                  </a:cubicBezTo>
                  <a:cubicBezTo>
                    <a:pt x="112" y="252"/>
                    <a:pt x="112" y="252"/>
                    <a:pt x="112" y="252"/>
                  </a:cubicBezTo>
                  <a:cubicBezTo>
                    <a:pt x="114" y="252"/>
                    <a:pt x="114" y="252"/>
                    <a:pt x="114" y="252"/>
                  </a:cubicBezTo>
                  <a:cubicBezTo>
                    <a:pt x="125" y="252"/>
                    <a:pt x="125" y="252"/>
                    <a:pt x="125" y="252"/>
                  </a:cubicBezTo>
                  <a:cubicBezTo>
                    <a:pt x="126" y="252"/>
                    <a:pt x="126" y="252"/>
                    <a:pt x="126" y="252"/>
                  </a:cubicBezTo>
                  <a:cubicBezTo>
                    <a:pt x="127" y="251"/>
                    <a:pt x="127" y="251"/>
                    <a:pt x="127" y="251"/>
                  </a:cubicBezTo>
                  <a:cubicBezTo>
                    <a:pt x="137" y="227"/>
                    <a:pt x="137" y="227"/>
                    <a:pt x="137" y="227"/>
                  </a:cubicBezTo>
                  <a:cubicBezTo>
                    <a:pt x="185" y="227"/>
                    <a:pt x="185" y="227"/>
                    <a:pt x="185" y="227"/>
                  </a:cubicBezTo>
                  <a:cubicBezTo>
                    <a:pt x="195" y="251"/>
                    <a:pt x="195" y="251"/>
                    <a:pt x="195" y="251"/>
                  </a:cubicBezTo>
                  <a:cubicBezTo>
                    <a:pt x="196" y="252"/>
                    <a:pt x="196" y="252"/>
                    <a:pt x="196" y="252"/>
                  </a:cubicBezTo>
                  <a:cubicBezTo>
                    <a:pt x="197" y="252"/>
                    <a:pt x="197" y="252"/>
                    <a:pt x="197" y="252"/>
                  </a:cubicBezTo>
                  <a:cubicBezTo>
                    <a:pt x="208" y="252"/>
                    <a:pt x="208" y="252"/>
                    <a:pt x="208" y="252"/>
                  </a:cubicBezTo>
                  <a:cubicBezTo>
                    <a:pt x="211" y="252"/>
                    <a:pt x="211" y="252"/>
                    <a:pt x="211" y="252"/>
                  </a:cubicBezTo>
                  <a:cubicBezTo>
                    <a:pt x="210" y="249"/>
                    <a:pt x="210" y="249"/>
                    <a:pt x="210" y="249"/>
                  </a:cubicBezTo>
                  <a:lnTo>
                    <a:pt x="168" y="156"/>
                  </a:lnTo>
                  <a:close/>
                  <a:moveTo>
                    <a:pt x="143" y="214"/>
                  </a:moveTo>
                  <a:cubicBezTo>
                    <a:pt x="161" y="174"/>
                    <a:pt x="161" y="174"/>
                    <a:pt x="161" y="174"/>
                  </a:cubicBezTo>
                  <a:cubicBezTo>
                    <a:pt x="179" y="214"/>
                    <a:pt x="179" y="214"/>
                    <a:pt x="179" y="214"/>
                  </a:cubicBezTo>
                  <a:lnTo>
                    <a:pt x="143" y="214"/>
                  </a:lnTo>
                  <a:close/>
                  <a:moveTo>
                    <a:pt x="449" y="128"/>
                  </a:moveTo>
                  <a:cubicBezTo>
                    <a:pt x="449" y="126"/>
                    <a:pt x="449" y="126"/>
                    <a:pt x="449" y="126"/>
                  </a:cubicBezTo>
                  <a:cubicBezTo>
                    <a:pt x="449" y="114"/>
                    <a:pt x="449" y="114"/>
                    <a:pt x="449" y="114"/>
                  </a:cubicBezTo>
                  <a:cubicBezTo>
                    <a:pt x="449" y="112"/>
                    <a:pt x="449" y="112"/>
                    <a:pt x="449" y="112"/>
                  </a:cubicBezTo>
                  <a:cubicBezTo>
                    <a:pt x="447" y="112"/>
                    <a:pt x="447" y="112"/>
                    <a:pt x="447" y="112"/>
                  </a:cubicBezTo>
                  <a:cubicBezTo>
                    <a:pt x="393" y="112"/>
                    <a:pt x="393" y="112"/>
                    <a:pt x="393" y="112"/>
                  </a:cubicBezTo>
                  <a:cubicBezTo>
                    <a:pt x="393" y="3"/>
                    <a:pt x="393" y="3"/>
                    <a:pt x="393" y="3"/>
                  </a:cubicBezTo>
                  <a:cubicBezTo>
                    <a:pt x="393" y="1"/>
                    <a:pt x="393" y="1"/>
                    <a:pt x="393" y="1"/>
                  </a:cubicBezTo>
                  <a:cubicBezTo>
                    <a:pt x="391" y="1"/>
                    <a:pt x="391" y="1"/>
                    <a:pt x="391" y="1"/>
                  </a:cubicBezTo>
                  <a:cubicBezTo>
                    <a:pt x="377" y="1"/>
                    <a:pt x="377" y="1"/>
                    <a:pt x="377" y="1"/>
                  </a:cubicBezTo>
                  <a:cubicBezTo>
                    <a:pt x="375" y="1"/>
                    <a:pt x="375" y="1"/>
                    <a:pt x="375" y="1"/>
                  </a:cubicBezTo>
                  <a:cubicBezTo>
                    <a:pt x="375" y="3"/>
                    <a:pt x="375" y="3"/>
                    <a:pt x="375" y="3"/>
                  </a:cubicBezTo>
                  <a:cubicBezTo>
                    <a:pt x="375" y="126"/>
                    <a:pt x="375" y="126"/>
                    <a:pt x="375" y="126"/>
                  </a:cubicBezTo>
                  <a:cubicBezTo>
                    <a:pt x="375" y="128"/>
                    <a:pt x="375" y="128"/>
                    <a:pt x="375" y="128"/>
                  </a:cubicBezTo>
                  <a:cubicBezTo>
                    <a:pt x="377" y="128"/>
                    <a:pt x="377" y="128"/>
                    <a:pt x="377" y="128"/>
                  </a:cubicBezTo>
                  <a:cubicBezTo>
                    <a:pt x="447" y="128"/>
                    <a:pt x="447" y="128"/>
                    <a:pt x="447" y="128"/>
                  </a:cubicBezTo>
                  <a:lnTo>
                    <a:pt x="449" y="128"/>
                  </a:lnTo>
                  <a:close/>
                  <a:moveTo>
                    <a:pt x="427" y="213"/>
                  </a:moveTo>
                  <a:cubicBezTo>
                    <a:pt x="442" y="210"/>
                    <a:pt x="451" y="199"/>
                    <a:pt x="451" y="185"/>
                  </a:cubicBezTo>
                  <a:cubicBezTo>
                    <a:pt x="451" y="185"/>
                    <a:pt x="451" y="185"/>
                    <a:pt x="451" y="185"/>
                  </a:cubicBezTo>
                  <a:cubicBezTo>
                    <a:pt x="451" y="177"/>
                    <a:pt x="448" y="171"/>
                    <a:pt x="444" y="166"/>
                  </a:cubicBezTo>
                  <a:cubicBezTo>
                    <a:pt x="437" y="159"/>
                    <a:pt x="428" y="156"/>
                    <a:pt x="416" y="156"/>
                  </a:cubicBezTo>
                  <a:cubicBezTo>
                    <a:pt x="376" y="156"/>
                    <a:pt x="376" y="156"/>
                    <a:pt x="376" y="156"/>
                  </a:cubicBezTo>
                  <a:cubicBezTo>
                    <a:pt x="375" y="156"/>
                    <a:pt x="375" y="156"/>
                    <a:pt x="375" y="156"/>
                  </a:cubicBezTo>
                  <a:cubicBezTo>
                    <a:pt x="375" y="158"/>
                    <a:pt x="375" y="158"/>
                    <a:pt x="375" y="158"/>
                  </a:cubicBezTo>
                  <a:cubicBezTo>
                    <a:pt x="375" y="250"/>
                    <a:pt x="375" y="250"/>
                    <a:pt x="375" y="250"/>
                  </a:cubicBezTo>
                  <a:cubicBezTo>
                    <a:pt x="375" y="252"/>
                    <a:pt x="375" y="252"/>
                    <a:pt x="375" y="252"/>
                  </a:cubicBezTo>
                  <a:cubicBezTo>
                    <a:pt x="376" y="252"/>
                    <a:pt x="376" y="252"/>
                    <a:pt x="376" y="252"/>
                  </a:cubicBezTo>
                  <a:cubicBezTo>
                    <a:pt x="387" y="252"/>
                    <a:pt x="387" y="252"/>
                    <a:pt x="387" y="252"/>
                  </a:cubicBezTo>
                  <a:cubicBezTo>
                    <a:pt x="389" y="252"/>
                    <a:pt x="389" y="252"/>
                    <a:pt x="389" y="252"/>
                  </a:cubicBezTo>
                  <a:cubicBezTo>
                    <a:pt x="389" y="250"/>
                    <a:pt x="389" y="250"/>
                    <a:pt x="389" y="250"/>
                  </a:cubicBezTo>
                  <a:cubicBezTo>
                    <a:pt x="389" y="216"/>
                    <a:pt x="389" y="216"/>
                    <a:pt x="389" y="216"/>
                  </a:cubicBezTo>
                  <a:cubicBezTo>
                    <a:pt x="412" y="216"/>
                    <a:pt x="412" y="216"/>
                    <a:pt x="412" y="216"/>
                  </a:cubicBezTo>
                  <a:cubicBezTo>
                    <a:pt x="438" y="251"/>
                    <a:pt x="438" y="251"/>
                    <a:pt x="438" y="251"/>
                  </a:cubicBezTo>
                  <a:cubicBezTo>
                    <a:pt x="439" y="252"/>
                    <a:pt x="439" y="252"/>
                    <a:pt x="439" y="252"/>
                  </a:cubicBezTo>
                  <a:cubicBezTo>
                    <a:pt x="440" y="252"/>
                    <a:pt x="440" y="252"/>
                    <a:pt x="440" y="252"/>
                  </a:cubicBezTo>
                  <a:cubicBezTo>
                    <a:pt x="453" y="252"/>
                    <a:pt x="453" y="252"/>
                    <a:pt x="453" y="252"/>
                  </a:cubicBezTo>
                  <a:cubicBezTo>
                    <a:pt x="456" y="252"/>
                    <a:pt x="456" y="252"/>
                    <a:pt x="456" y="252"/>
                  </a:cubicBezTo>
                  <a:cubicBezTo>
                    <a:pt x="454" y="249"/>
                    <a:pt x="454" y="249"/>
                    <a:pt x="454" y="249"/>
                  </a:cubicBezTo>
                  <a:lnTo>
                    <a:pt x="427" y="213"/>
                  </a:lnTo>
                  <a:close/>
                  <a:moveTo>
                    <a:pt x="389" y="203"/>
                  </a:moveTo>
                  <a:cubicBezTo>
                    <a:pt x="389" y="169"/>
                    <a:pt x="389" y="169"/>
                    <a:pt x="389" y="169"/>
                  </a:cubicBezTo>
                  <a:cubicBezTo>
                    <a:pt x="415" y="169"/>
                    <a:pt x="415" y="169"/>
                    <a:pt x="415" y="169"/>
                  </a:cubicBezTo>
                  <a:cubicBezTo>
                    <a:pt x="429" y="169"/>
                    <a:pt x="437" y="175"/>
                    <a:pt x="437" y="185"/>
                  </a:cubicBezTo>
                  <a:cubicBezTo>
                    <a:pt x="437" y="186"/>
                    <a:pt x="437" y="186"/>
                    <a:pt x="437" y="186"/>
                  </a:cubicBezTo>
                  <a:cubicBezTo>
                    <a:pt x="437" y="196"/>
                    <a:pt x="428" y="203"/>
                    <a:pt x="415" y="203"/>
                  </a:cubicBezTo>
                  <a:lnTo>
                    <a:pt x="389" y="203"/>
                  </a:lnTo>
                  <a:close/>
                  <a:moveTo>
                    <a:pt x="300" y="239"/>
                  </a:moveTo>
                  <a:cubicBezTo>
                    <a:pt x="300" y="210"/>
                    <a:pt x="300" y="210"/>
                    <a:pt x="300" y="210"/>
                  </a:cubicBezTo>
                  <a:cubicBezTo>
                    <a:pt x="349" y="210"/>
                    <a:pt x="349" y="210"/>
                    <a:pt x="349" y="210"/>
                  </a:cubicBezTo>
                  <a:cubicBezTo>
                    <a:pt x="351" y="210"/>
                    <a:pt x="351" y="210"/>
                    <a:pt x="351" y="210"/>
                  </a:cubicBezTo>
                  <a:cubicBezTo>
                    <a:pt x="351" y="208"/>
                    <a:pt x="351" y="208"/>
                    <a:pt x="351" y="208"/>
                  </a:cubicBezTo>
                  <a:cubicBezTo>
                    <a:pt x="351" y="199"/>
                    <a:pt x="351" y="199"/>
                    <a:pt x="351" y="199"/>
                  </a:cubicBezTo>
                  <a:cubicBezTo>
                    <a:pt x="351" y="197"/>
                    <a:pt x="351" y="197"/>
                    <a:pt x="351" y="197"/>
                  </a:cubicBezTo>
                  <a:cubicBezTo>
                    <a:pt x="349" y="197"/>
                    <a:pt x="349" y="197"/>
                    <a:pt x="349" y="197"/>
                  </a:cubicBezTo>
                  <a:cubicBezTo>
                    <a:pt x="300" y="197"/>
                    <a:pt x="300" y="197"/>
                    <a:pt x="300" y="197"/>
                  </a:cubicBezTo>
                  <a:cubicBezTo>
                    <a:pt x="300" y="169"/>
                    <a:pt x="300" y="169"/>
                    <a:pt x="300" y="169"/>
                  </a:cubicBezTo>
                  <a:cubicBezTo>
                    <a:pt x="355" y="169"/>
                    <a:pt x="355" y="169"/>
                    <a:pt x="355" y="169"/>
                  </a:cubicBezTo>
                  <a:cubicBezTo>
                    <a:pt x="356" y="169"/>
                    <a:pt x="356" y="169"/>
                    <a:pt x="356" y="169"/>
                  </a:cubicBezTo>
                  <a:cubicBezTo>
                    <a:pt x="356" y="167"/>
                    <a:pt x="356" y="167"/>
                    <a:pt x="356" y="167"/>
                  </a:cubicBezTo>
                  <a:cubicBezTo>
                    <a:pt x="356" y="158"/>
                    <a:pt x="356" y="158"/>
                    <a:pt x="356" y="158"/>
                  </a:cubicBezTo>
                  <a:cubicBezTo>
                    <a:pt x="356" y="156"/>
                    <a:pt x="356" y="156"/>
                    <a:pt x="356" y="156"/>
                  </a:cubicBezTo>
                  <a:cubicBezTo>
                    <a:pt x="355" y="156"/>
                    <a:pt x="355" y="156"/>
                    <a:pt x="355" y="156"/>
                  </a:cubicBezTo>
                  <a:cubicBezTo>
                    <a:pt x="288" y="156"/>
                    <a:pt x="288" y="156"/>
                    <a:pt x="288" y="156"/>
                  </a:cubicBezTo>
                  <a:cubicBezTo>
                    <a:pt x="286" y="156"/>
                    <a:pt x="286" y="156"/>
                    <a:pt x="286" y="156"/>
                  </a:cubicBezTo>
                  <a:cubicBezTo>
                    <a:pt x="286" y="158"/>
                    <a:pt x="286" y="158"/>
                    <a:pt x="286" y="158"/>
                  </a:cubicBezTo>
                  <a:cubicBezTo>
                    <a:pt x="286" y="250"/>
                    <a:pt x="286" y="250"/>
                    <a:pt x="286" y="250"/>
                  </a:cubicBezTo>
                  <a:cubicBezTo>
                    <a:pt x="286" y="252"/>
                    <a:pt x="286" y="252"/>
                    <a:pt x="286" y="252"/>
                  </a:cubicBezTo>
                  <a:cubicBezTo>
                    <a:pt x="288" y="252"/>
                    <a:pt x="288" y="252"/>
                    <a:pt x="288" y="252"/>
                  </a:cubicBezTo>
                  <a:cubicBezTo>
                    <a:pt x="355" y="252"/>
                    <a:pt x="355" y="252"/>
                    <a:pt x="355" y="252"/>
                  </a:cubicBezTo>
                  <a:cubicBezTo>
                    <a:pt x="357" y="252"/>
                    <a:pt x="357" y="252"/>
                    <a:pt x="357" y="252"/>
                  </a:cubicBezTo>
                  <a:cubicBezTo>
                    <a:pt x="357" y="250"/>
                    <a:pt x="357" y="250"/>
                    <a:pt x="357" y="250"/>
                  </a:cubicBezTo>
                  <a:cubicBezTo>
                    <a:pt x="357" y="240"/>
                    <a:pt x="357" y="240"/>
                    <a:pt x="357" y="240"/>
                  </a:cubicBezTo>
                  <a:cubicBezTo>
                    <a:pt x="357" y="239"/>
                    <a:pt x="357" y="239"/>
                    <a:pt x="357" y="239"/>
                  </a:cubicBezTo>
                  <a:cubicBezTo>
                    <a:pt x="355" y="239"/>
                    <a:pt x="355" y="239"/>
                    <a:pt x="355" y="239"/>
                  </a:cubicBezTo>
                  <a:lnTo>
                    <a:pt x="300" y="239"/>
                  </a:lnTo>
                  <a:close/>
                  <a:moveTo>
                    <a:pt x="472" y="156"/>
                  </a:moveTo>
                  <a:cubicBezTo>
                    <a:pt x="470" y="156"/>
                    <a:pt x="470" y="156"/>
                    <a:pt x="470" y="156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250"/>
                    <a:pt x="470" y="250"/>
                    <a:pt x="470" y="250"/>
                  </a:cubicBezTo>
                  <a:cubicBezTo>
                    <a:pt x="470" y="252"/>
                    <a:pt x="470" y="252"/>
                    <a:pt x="470" y="252"/>
                  </a:cubicBezTo>
                  <a:cubicBezTo>
                    <a:pt x="472" y="252"/>
                    <a:pt x="472" y="252"/>
                    <a:pt x="472" y="252"/>
                  </a:cubicBezTo>
                  <a:cubicBezTo>
                    <a:pt x="482" y="252"/>
                    <a:pt x="482" y="252"/>
                    <a:pt x="482" y="252"/>
                  </a:cubicBezTo>
                  <a:cubicBezTo>
                    <a:pt x="484" y="252"/>
                    <a:pt x="484" y="252"/>
                    <a:pt x="484" y="252"/>
                  </a:cubicBezTo>
                  <a:cubicBezTo>
                    <a:pt x="484" y="250"/>
                    <a:pt x="484" y="250"/>
                    <a:pt x="484" y="250"/>
                  </a:cubicBezTo>
                  <a:cubicBezTo>
                    <a:pt x="484" y="158"/>
                    <a:pt x="484" y="158"/>
                    <a:pt x="484" y="158"/>
                  </a:cubicBezTo>
                  <a:cubicBezTo>
                    <a:pt x="484" y="156"/>
                    <a:pt x="484" y="156"/>
                    <a:pt x="484" y="156"/>
                  </a:cubicBezTo>
                  <a:cubicBezTo>
                    <a:pt x="482" y="156"/>
                    <a:pt x="482" y="156"/>
                    <a:pt x="482" y="156"/>
                  </a:cubicBezTo>
                  <a:lnTo>
                    <a:pt x="472" y="156"/>
                  </a:lnTo>
                  <a:close/>
                  <a:moveTo>
                    <a:pt x="358" y="42"/>
                  </a:moveTo>
                  <a:cubicBezTo>
                    <a:pt x="358" y="42"/>
                    <a:pt x="358" y="42"/>
                    <a:pt x="358" y="42"/>
                  </a:cubicBezTo>
                  <a:cubicBezTo>
                    <a:pt x="358" y="17"/>
                    <a:pt x="339" y="1"/>
                    <a:pt x="310" y="1"/>
                  </a:cubicBezTo>
                  <a:cubicBezTo>
                    <a:pt x="263" y="1"/>
                    <a:pt x="263" y="1"/>
                    <a:pt x="263" y="1"/>
                  </a:cubicBezTo>
                  <a:cubicBezTo>
                    <a:pt x="262" y="1"/>
                    <a:pt x="262" y="1"/>
                    <a:pt x="262" y="1"/>
                  </a:cubicBezTo>
                  <a:cubicBezTo>
                    <a:pt x="262" y="3"/>
                    <a:pt x="262" y="3"/>
                    <a:pt x="262" y="3"/>
                  </a:cubicBezTo>
                  <a:cubicBezTo>
                    <a:pt x="262" y="126"/>
                    <a:pt x="262" y="126"/>
                    <a:pt x="262" y="126"/>
                  </a:cubicBezTo>
                  <a:cubicBezTo>
                    <a:pt x="262" y="128"/>
                    <a:pt x="262" y="128"/>
                    <a:pt x="262" y="128"/>
                  </a:cubicBezTo>
                  <a:cubicBezTo>
                    <a:pt x="263" y="128"/>
                    <a:pt x="263" y="128"/>
                    <a:pt x="263" y="128"/>
                  </a:cubicBezTo>
                  <a:cubicBezTo>
                    <a:pt x="277" y="128"/>
                    <a:pt x="277" y="128"/>
                    <a:pt x="277" y="128"/>
                  </a:cubicBezTo>
                  <a:cubicBezTo>
                    <a:pt x="279" y="128"/>
                    <a:pt x="279" y="128"/>
                    <a:pt x="279" y="128"/>
                  </a:cubicBezTo>
                  <a:cubicBezTo>
                    <a:pt x="279" y="126"/>
                    <a:pt x="279" y="126"/>
                    <a:pt x="279" y="126"/>
                  </a:cubicBezTo>
                  <a:cubicBezTo>
                    <a:pt x="279" y="85"/>
                    <a:pt x="279" y="85"/>
                    <a:pt x="279" y="85"/>
                  </a:cubicBezTo>
                  <a:cubicBezTo>
                    <a:pt x="307" y="85"/>
                    <a:pt x="307" y="85"/>
                    <a:pt x="307" y="85"/>
                  </a:cubicBezTo>
                  <a:cubicBezTo>
                    <a:pt x="332" y="85"/>
                    <a:pt x="358" y="72"/>
                    <a:pt x="358" y="42"/>
                  </a:cubicBezTo>
                  <a:close/>
                  <a:moveTo>
                    <a:pt x="279" y="18"/>
                  </a:moveTo>
                  <a:cubicBezTo>
                    <a:pt x="309" y="18"/>
                    <a:pt x="309" y="18"/>
                    <a:pt x="309" y="18"/>
                  </a:cubicBezTo>
                  <a:cubicBezTo>
                    <a:pt x="329" y="18"/>
                    <a:pt x="340" y="27"/>
                    <a:pt x="340" y="43"/>
                  </a:cubicBezTo>
                  <a:cubicBezTo>
                    <a:pt x="340" y="43"/>
                    <a:pt x="340" y="43"/>
                    <a:pt x="340" y="43"/>
                  </a:cubicBezTo>
                  <a:cubicBezTo>
                    <a:pt x="340" y="58"/>
                    <a:pt x="327" y="68"/>
                    <a:pt x="308" y="68"/>
                  </a:cubicBezTo>
                  <a:cubicBezTo>
                    <a:pt x="279" y="68"/>
                    <a:pt x="279" y="68"/>
                    <a:pt x="279" y="68"/>
                  </a:cubicBezTo>
                  <a:lnTo>
                    <a:pt x="279" y="18"/>
                  </a:lnTo>
                  <a:close/>
                  <a:moveTo>
                    <a:pt x="198" y="156"/>
                  </a:moveTo>
                  <a:cubicBezTo>
                    <a:pt x="196" y="156"/>
                    <a:pt x="196" y="156"/>
                    <a:pt x="196" y="156"/>
                  </a:cubicBezTo>
                  <a:cubicBezTo>
                    <a:pt x="196" y="158"/>
                    <a:pt x="196" y="158"/>
                    <a:pt x="196" y="158"/>
                  </a:cubicBezTo>
                  <a:cubicBezTo>
                    <a:pt x="196" y="167"/>
                    <a:pt x="196" y="167"/>
                    <a:pt x="196" y="167"/>
                  </a:cubicBezTo>
                  <a:cubicBezTo>
                    <a:pt x="196" y="169"/>
                    <a:pt x="196" y="169"/>
                    <a:pt x="196" y="169"/>
                  </a:cubicBezTo>
                  <a:cubicBezTo>
                    <a:pt x="198" y="169"/>
                    <a:pt x="198" y="169"/>
                    <a:pt x="198" y="169"/>
                  </a:cubicBezTo>
                  <a:cubicBezTo>
                    <a:pt x="227" y="169"/>
                    <a:pt x="227" y="169"/>
                    <a:pt x="227" y="169"/>
                  </a:cubicBezTo>
                  <a:cubicBezTo>
                    <a:pt x="227" y="250"/>
                    <a:pt x="227" y="250"/>
                    <a:pt x="227" y="250"/>
                  </a:cubicBezTo>
                  <a:cubicBezTo>
                    <a:pt x="227" y="252"/>
                    <a:pt x="227" y="252"/>
                    <a:pt x="227" y="252"/>
                  </a:cubicBezTo>
                  <a:cubicBezTo>
                    <a:pt x="229" y="252"/>
                    <a:pt x="229" y="252"/>
                    <a:pt x="229" y="252"/>
                  </a:cubicBezTo>
                  <a:cubicBezTo>
                    <a:pt x="239" y="252"/>
                    <a:pt x="239" y="252"/>
                    <a:pt x="239" y="252"/>
                  </a:cubicBezTo>
                  <a:cubicBezTo>
                    <a:pt x="241" y="252"/>
                    <a:pt x="241" y="252"/>
                    <a:pt x="241" y="252"/>
                  </a:cubicBezTo>
                  <a:cubicBezTo>
                    <a:pt x="241" y="250"/>
                    <a:pt x="241" y="250"/>
                    <a:pt x="241" y="250"/>
                  </a:cubicBezTo>
                  <a:cubicBezTo>
                    <a:pt x="241" y="169"/>
                    <a:pt x="241" y="169"/>
                    <a:pt x="241" y="169"/>
                  </a:cubicBezTo>
                  <a:cubicBezTo>
                    <a:pt x="270" y="169"/>
                    <a:pt x="270" y="169"/>
                    <a:pt x="270" y="169"/>
                  </a:cubicBezTo>
                  <a:cubicBezTo>
                    <a:pt x="272" y="169"/>
                    <a:pt x="272" y="169"/>
                    <a:pt x="272" y="169"/>
                  </a:cubicBezTo>
                  <a:cubicBezTo>
                    <a:pt x="272" y="167"/>
                    <a:pt x="272" y="167"/>
                    <a:pt x="272" y="167"/>
                  </a:cubicBezTo>
                  <a:cubicBezTo>
                    <a:pt x="272" y="158"/>
                    <a:pt x="272" y="158"/>
                    <a:pt x="272" y="158"/>
                  </a:cubicBezTo>
                  <a:cubicBezTo>
                    <a:pt x="272" y="156"/>
                    <a:pt x="272" y="156"/>
                    <a:pt x="272" y="156"/>
                  </a:cubicBezTo>
                  <a:cubicBezTo>
                    <a:pt x="270" y="156"/>
                    <a:pt x="270" y="156"/>
                    <a:pt x="270" y="156"/>
                  </a:cubicBezTo>
                  <a:lnTo>
                    <a:pt x="198" y="156"/>
                  </a:lnTo>
                  <a:close/>
                  <a:moveTo>
                    <a:pt x="553" y="156"/>
                  </a:moveTo>
                  <a:cubicBezTo>
                    <a:pt x="553" y="155"/>
                    <a:pt x="553" y="155"/>
                    <a:pt x="553" y="155"/>
                  </a:cubicBezTo>
                  <a:cubicBezTo>
                    <a:pt x="552" y="155"/>
                    <a:pt x="552" y="155"/>
                    <a:pt x="552" y="155"/>
                  </a:cubicBezTo>
                  <a:cubicBezTo>
                    <a:pt x="542" y="155"/>
                    <a:pt x="542" y="155"/>
                    <a:pt x="542" y="155"/>
                  </a:cubicBezTo>
                  <a:cubicBezTo>
                    <a:pt x="541" y="155"/>
                    <a:pt x="541" y="155"/>
                    <a:pt x="541" y="155"/>
                  </a:cubicBezTo>
                  <a:cubicBezTo>
                    <a:pt x="540" y="156"/>
                    <a:pt x="540" y="156"/>
                    <a:pt x="540" y="156"/>
                  </a:cubicBezTo>
                  <a:cubicBezTo>
                    <a:pt x="498" y="249"/>
                    <a:pt x="498" y="249"/>
                    <a:pt x="498" y="249"/>
                  </a:cubicBezTo>
                  <a:cubicBezTo>
                    <a:pt x="497" y="252"/>
                    <a:pt x="497" y="252"/>
                    <a:pt x="497" y="252"/>
                  </a:cubicBezTo>
                  <a:cubicBezTo>
                    <a:pt x="500" y="252"/>
                    <a:pt x="500" y="252"/>
                    <a:pt x="500" y="252"/>
                  </a:cubicBezTo>
                  <a:cubicBezTo>
                    <a:pt x="511" y="252"/>
                    <a:pt x="511" y="252"/>
                    <a:pt x="511" y="252"/>
                  </a:cubicBezTo>
                  <a:cubicBezTo>
                    <a:pt x="512" y="252"/>
                    <a:pt x="512" y="252"/>
                    <a:pt x="512" y="252"/>
                  </a:cubicBezTo>
                  <a:cubicBezTo>
                    <a:pt x="512" y="251"/>
                    <a:pt x="512" y="251"/>
                    <a:pt x="512" y="251"/>
                  </a:cubicBezTo>
                  <a:cubicBezTo>
                    <a:pt x="523" y="227"/>
                    <a:pt x="523" y="227"/>
                    <a:pt x="523" y="227"/>
                  </a:cubicBezTo>
                  <a:cubicBezTo>
                    <a:pt x="571" y="227"/>
                    <a:pt x="571" y="227"/>
                    <a:pt x="571" y="227"/>
                  </a:cubicBezTo>
                  <a:cubicBezTo>
                    <a:pt x="581" y="251"/>
                    <a:pt x="581" y="251"/>
                    <a:pt x="581" y="251"/>
                  </a:cubicBezTo>
                  <a:cubicBezTo>
                    <a:pt x="581" y="252"/>
                    <a:pt x="581" y="252"/>
                    <a:pt x="581" y="252"/>
                  </a:cubicBezTo>
                  <a:cubicBezTo>
                    <a:pt x="583" y="252"/>
                    <a:pt x="583" y="252"/>
                    <a:pt x="583" y="252"/>
                  </a:cubicBezTo>
                  <a:cubicBezTo>
                    <a:pt x="594" y="252"/>
                    <a:pt x="594" y="252"/>
                    <a:pt x="594" y="252"/>
                  </a:cubicBezTo>
                  <a:cubicBezTo>
                    <a:pt x="597" y="252"/>
                    <a:pt x="597" y="252"/>
                    <a:pt x="597" y="252"/>
                  </a:cubicBezTo>
                  <a:cubicBezTo>
                    <a:pt x="595" y="249"/>
                    <a:pt x="595" y="249"/>
                    <a:pt x="595" y="249"/>
                  </a:cubicBezTo>
                  <a:lnTo>
                    <a:pt x="553" y="156"/>
                  </a:lnTo>
                  <a:close/>
                  <a:moveTo>
                    <a:pt x="528" y="214"/>
                  </a:moveTo>
                  <a:cubicBezTo>
                    <a:pt x="547" y="174"/>
                    <a:pt x="547" y="174"/>
                    <a:pt x="547" y="174"/>
                  </a:cubicBezTo>
                  <a:cubicBezTo>
                    <a:pt x="565" y="214"/>
                    <a:pt x="565" y="214"/>
                    <a:pt x="565" y="214"/>
                  </a:cubicBezTo>
                  <a:lnTo>
                    <a:pt x="528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5619753" y="3551027"/>
              <a:ext cx="120397" cy="119272"/>
            </a:xfrm>
            <a:custGeom>
              <a:avLst/>
              <a:gdLst>
                <a:gd name="T0" fmla="*/ 0 w 45"/>
                <a:gd name="T1" fmla="*/ 23 h 45"/>
                <a:gd name="T2" fmla="*/ 0 w 45"/>
                <a:gd name="T3" fmla="*/ 23 h 45"/>
                <a:gd name="T4" fmla="*/ 22 w 45"/>
                <a:gd name="T5" fmla="*/ 0 h 45"/>
                <a:gd name="T6" fmla="*/ 45 w 45"/>
                <a:gd name="T7" fmla="*/ 22 h 45"/>
                <a:gd name="T8" fmla="*/ 45 w 45"/>
                <a:gd name="T9" fmla="*/ 23 h 45"/>
                <a:gd name="T10" fmla="*/ 22 w 45"/>
                <a:gd name="T11" fmla="*/ 45 h 45"/>
                <a:gd name="T12" fmla="*/ 0 w 45"/>
                <a:gd name="T13" fmla="*/ 23 h 45"/>
                <a:gd name="T14" fmla="*/ 43 w 45"/>
                <a:gd name="T15" fmla="*/ 23 h 45"/>
                <a:gd name="T16" fmla="*/ 43 w 45"/>
                <a:gd name="T17" fmla="*/ 22 h 45"/>
                <a:gd name="T18" fmla="*/ 22 w 45"/>
                <a:gd name="T19" fmla="*/ 2 h 45"/>
                <a:gd name="T20" fmla="*/ 2 w 45"/>
                <a:gd name="T21" fmla="*/ 23 h 45"/>
                <a:gd name="T22" fmla="*/ 2 w 45"/>
                <a:gd name="T23" fmla="*/ 23 h 45"/>
                <a:gd name="T24" fmla="*/ 22 w 45"/>
                <a:gd name="T25" fmla="*/ 43 h 45"/>
                <a:gd name="T26" fmla="*/ 43 w 45"/>
                <a:gd name="T27" fmla="*/ 23 h 45"/>
                <a:gd name="T28" fmla="*/ 13 w 45"/>
                <a:gd name="T29" fmla="*/ 10 h 45"/>
                <a:gd name="T30" fmla="*/ 24 w 45"/>
                <a:gd name="T31" fmla="*/ 10 h 45"/>
                <a:gd name="T32" fmla="*/ 30 w 45"/>
                <a:gd name="T33" fmla="*/ 13 h 45"/>
                <a:gd name="T34" fmla="*/ 32 w 45"/>
                <a:gd name="T35" fmla="*/ 17 h 45"/>
                <a:gd name="T36" fmla="*/ 32 w 45"/>
                <a:gd name="T37" fmla="*/ 17 h 45"/>
                <a:gd name="T38" fmla="*/ 26 w 45"/>
                <a:gd name="T39" fmla="*/ 24 h 45"/>
                <a:gd name="T40" fmla="*/ 33 w 45"/>
                <a:gd name="T41" fmla="*/ 33 h 45"/>
                <a:gd name="T42" fmla="*/ 29 w 45"/>
                <a:gd name="T43" fmla="*/ 33 h 45"/>
                <a:gd name="T44" fmla="*/ 23 w 45"/>
                <a:gd name="T45" fmla="*/ 25 h 45"/>
                <a:gd name="T46" fmla="*/ 23 w 45"/>
                <a:gd name="T47" fmla="*/ 25 h 45"/>
                <a:gd name="T48" fmla="*/ 17 w 45"/>
                <a:gd name="T49" fmla="*/ 25 h 45"/>
                <a:gd name="T50" fmla="*/ 17 w 45"/>
                <a:gd name="T51" fmla="*/ 33 h 45"/>
                <a:gd name="T52" fmla="*/ 13 w 45"/>
                <a:gd name="T53" fmla="*/ 33 h 45"/>
                <a:gd name="T54" fmla="*/ 13 w 45"/>
                <a:gd name="T55" fmla="*/ 10 h 45"/>
                <a:gd name="T56" fmla="*/ 23 w 45"/>
                <a:gd name="T57" fmla="*/ 22 h 45"/>
                <a:gd name="T58" fmla="*/ 29 w 45"/>
                <a:gd name="T59" fmla="*/ 18 h 45"/>
                <a:gd name="T60" fmla="*/ 29 w 45"/>
                <a:gd name="T61" fmla="*/ 17 h 45"/>
                <a:gd name="T62" fmla="*/ 24 w 45"/>
                <a:gd name="T63" fmla="*/ 14 h 45"/>
                <a:gd name="T64" fmla="*/ 17 w 45"/>
                <a:gd name="T65" fmla="*/ 14 h 45"/>
                <a:gd name="T66" fmla="*/ 17 w 45"/>
                <a:gd name="T67" fmla="*/ 22 h 45"/>
                <a:gd name="T68" fmla="*/ 23 w 45"/>
                <a:gd name="T69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5" h="45"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5" y="0"/>
                    <a:pt x="45" y="10"/>
                    <a:pt x="45" y="22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35"/>
                    <a:pt x="35" y="45"/>
                    <a:pt x="22" y="45"/>
                  </a:cubicBezTo>
                  <a:cubicBezTo>
                    <a:pt x="10" y="45"/>
                    <a:pt x="0" y="35"/>
                    <a:pt x="0" y="23"/>
                  </a:cubicBezTo>
                  <a:close/>
                  <a:moveTo>
                    <a:pt x="43" y="23"/>
                  </a:moveTo>
                  <a:cubicBezTo>
                    <a:pt x="43" y="22"/>
                    <a:pt x="43" y="22"/>
                    <a:pt x="43" y="22"/>
                  </a:cubicBezTo>
                  <a:cubicBezTo>
                    <a:pt x="43" y="11"/>
                    <a:pt x="34" y="2"/>
                    <a:pt x="22" y="2"/>
                  </a:cubicBezTo>
                  <a:cubicBezTo>
                    <a:pt x="11" y="2"/>
                    <a:pt x="2" y="11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34"/>
                    <a:pt x="11" y="43"/>
                    <a:pt x="22" y="43"/>
                  </a:cubicBezTo>
                  <a:cubicBezTo>
                    <a:pt x="34" y="43"/>
                    <a:pt x="43" y="34"/>
                    <a:pt x="43" y="23"/>
                  </a:cubicBezTo>
                  <a:close/>
                  <a:moveTo>
                    <a:pt x="13" y="10"/>
                  </a:moveTo>
                  <a:cubicBezTo>
                    <a:pt x="24" y="10"/>
                    <a:pt x="24" y="10"/>
                    <a:pt x="24" y="10"/>
                  </a:cubicBezTo>
                  <a:cubicBezTo>
                    <a:pt x="27" y="10"/>
                    <a:pt x="29" y="11"/>
                    <a:pt x="30" y="13"/>
                  </a:cubicBezTo>
                  <a:cubicBezTo>
                    <a:pt x="32" y="14"/>
                    <a:pt x="32" y="15"/>
                    <a:pt x="32" y="17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21"/>
                    <a:pt x="30" y="23"/>
                    <a:pt x="26" y="24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3" y="33"/>
                    <a:pt x="13" y="33"/>
                    <a:pt x="13" y="33"/>
                  </a:cubicBezTo>
                  <a:lnTo>
                    <a:pt x="13" y="10"/>
                  </a:lnTo>
                  <a:close/>
                  <a:moveTo>
                    <a:pt x="23" y="22"/>
                  </a:moveTo>
                  <a:cubicBezTo>
                    <a:pt x="27" y="22"/>
                    <a:pt x="29" y="20"/>
                    <a:pt x="29" y="18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15"/>
                    <a:pt x="27" y="14"/>
                    <a:pt x="24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22"/>
                    <a:pt x="17" y="22"/>
                    <a:pt x="17" y="22"/>
                  </a:cubicBezTo>
                  <a:lnTo>
                    <a:pt x="23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085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Slide -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92CAD477-3A8F-4B67-8526-18144FFA3EA5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893"/>
            <a:ext cx="12188825" cy="685621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7B2D536-C549-47BC-9BEE-00C306D0D3EB}"/>
              </a:ext>
            </a:extLst>
          </p:cNvPr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 flip="none" rotWithShape="1"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85000"/>
                </a:srgbClr>
              </a:gs>
              <a:gs pos="100000">
                <a:srgbClr val="FFFFFF"/>
              </a:gs>
            </a:gsLst>
            <a:lin ang="144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>
          <a:xfrm>
            <a:off x="3858279" y="2491740"/>
            <a:ext cx="4692916" cy="1874520"/>
            <a:chOff x="1423990" y="2571753"/>
            <a:chExt cx="4316160" cy="1724029"/>
          </a:xfrm>
          <a:solidFill>
            <a:srgbClr val="4599C3"/>
          </a:solidFill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2781306" y="4003681"/>
              <a:ext cx="296864" cy="214315"/>
            </a:xfrm>
            <a:custGeom>
              <a:avLst/>
              <a:gdLst>
                <a:gd name="T0" fmla="*/ 68 w 79"/>
                <a:gd name="T1" fmla="*/ 57 h 57"/>
                <a:gd name="T2" fmla="*/ 68 w 79"/>
                <a:gd name="T3" fmla="*/ 19 h 57"/>
                <a:gd name="T4" fmla="*/ 60 w 79"/>
                <a:gd name="T5" fmla="*/ 10 h 57"/>
                <a:gd name="T6" fmla="*/ 44 w 79"/>
                <a:gd name="T7" fmla="*/ 19 h 57"/>
                <a:gd name="T8" fmla="*/ 44 w 79"/>
                <a:gd name="T9" fmla="*/ 57 h 57"/>
                <a:gd name="T10" fmla="*/ 34 w 79"/>
                <a:gd name="T11" fmla="*/ 57 h 57"/>
                <a:gd name="T12" fmla="*/ 34 w 79"/>
                <a:gd name="T13" fmla="*/ 19 h 57"/>
                <a:gd name="T14" fmla="*/ 26 w 79"/>
                <a:gd name="T15" fmla="*/ 10 h 57"/>
                <a:gd name="T16" fmla="*/ 10 w 79"/>
                <a:gd name="T17" fmla="*/ 19 h 57"/>
                <a:gd name="T18" fmla="*/ 10 w 79"/>
                <a:gd name="T19" fmla="*/ 57 h 57"/>
                <a:gd name="T20" fmla="*/ 0 w 79"/>
                <a:gd name="T21" fmla="*/ 57 h 57"/>
                <a:gd name="T22" fmla="*/ 0 w 79"/>
                <a:gd name="T23" fmla="*/ 1 h 57"/>
                <a:gd name="T24" fmla="*/ 8 w 79"/>
                <a:gd name="T25" fmla="*/ 1 h 57"/>
                <a:gd name="T26" fmla="*/ 10 w 79"/>
                <a:gd name="T27" fmla="*/ 9 h 57"/>
                <a:gd name="T28" fmla="*/ 29 w 79"/>
                <a:gd name="T29" fmla="*/ 0 h 57"/>
                <a:gd name="T30" fmla="*/ 43 w 79"/>
                <a:gd name="T31" fmla="*/ 9 h 57"/>
                <a:gd name="T32" fmla="*/ 63 w 79"/>
                <a:gd name="T33" fmla="*/ 0 h 57"/>
                <a:gd name="T34" fmla="*/ 79 w 79"/>
                <a:gd name="T35" fmla="*/ 17 h 57"/>
                <a:gd name="T36" fmla="*/ 79 w 79"/>
                <a:gd name="T37" fmla="*/ 57 h 57"/>
                <a:gd name="T38" fmla="*/ 68 w 79"/>
                <a:gd name="T3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9" h="57">
                  <a:moveTo>
                    <a:pt x="68" y="57"/>
                  </a:moveTo>
                  <a:cubicBezTo>
                    <a:pt x="68" y="19"/>
                    <a:pt x="68" y="19"/>
                    <a:pt x="68" y="19"/>
                  </a:cubicBezTo>
                  <a:cubicBezTo>
                    <a:pt x="68" y="13"/>
                    <a:pt x="66" y="10"/>
                    <a:pt x="60" y="10"/>
                  </a:cubicBezTo>
                  <a:cubicBezTo>
                    <a:pt x="55" y="10"/>
                    <a:pt x="49" y="13"/>
                    <a:pt x="44" y="19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3"/>
                    <a:pt x="32" y="10"/>
                    <a:pt x="26" y="10"/>
                  </a:cubicBezTo>
                  <a:cubicBezTo>
                    <a:pt x="21" y="10"/>
                    <a:pt x="15" y="13"/>
                    <a:pt x="10" y="19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5" y="5"/>
                    <a:pt x="21" y="0"/>
                    <a:pt x="29" y="0"/>
                  </a:cubicBezTo>
                  <a:cubicBezTo>
                    <a:pt x="37" y="0"/>
                    <a:pt x="41" y="4"/>
                    <a:pt x="43" y="9"/>
                  </a:cubicBezTo>
                  <a:cubicBezTo>
                    <a:pt x="48" y="5"/>
                    <a:pt x="55" y="0"/>
                    <a:pt x="63" y="0"/>
                  </a:cubicBezTo>
                  <a:cubicBezTo>
                    <a:pt x="73" y="0"/>
                    <a:pt x="79" y="7"/>
                    <a:pt x="79" y="17"/>
                  </a:cubicBezTo>
                  <a:cubicBezTo>
                    <a:pt x="79" y="57"/>
                    <a:pt x="79" y="57"/>
                    <a:pt x="79" y="57"/>
                  </a:cubicBezTo>
                  <a:lnTo>
                    <a:pt x="68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" name="Freeform 4"/>
            <p:cNvSpPr>
              <a:spLocks noEditPoints="1"/>
            </p:cNvSpPr>
            <p:nvPr/>
          </p:nvSpPr>
          <p:spPr bwMode="auto">
            <a:xfrm>
              <a:off x="3141669" y="4003681"/>
              <a:ext cx="168274" cy="217488"/>
            </a:xfrm>
            <a:custGeom>
              <a:avLst/>
              <a:gdLst>
                <a:gd name="T0" fmla="*/ 37 w 45"/>
                <a:gd name="T1" fmla="*/ 57 h 58"/>
                <a:gd name="T2" fmla="*/ 36 w 45"/>
                <a:gd name="T3" fmla="*/ 49 h 58"/>
                <a:gd name="T4" fmla="*/ 16 w 45"/>
                <a:gd name="T5" fmla="*/ 58 h 58"/>
                <a:gd name="T6" fmla="*/ 0 w 45"/>
                <a:gd name="T7" fmla="*/ 43 h 58"/>
                <a:gd name="T8" fmla="*/ 35 w 45"/>
                <a:gd name="T9" fmla="*/ 21 h 58"/>
                <a:gd name="T10" fmla="*/ 35 w 45"/>
                <a:gd name="T11" fmla="*/ 19 h 58"/>
                <a:gd name="T12" fmla="*/ 24 w 45"/>
                <a:gd name="T13" fmla="*/ 9 h 58"/>
                <a:gd name="T14" fmla="*/ 5 w 45"/>
                <a:gd name="T15" fmla="*/ 14 h 58"/>
                <a:gd name="T16" fmla="*/ 4 w 45"/>
                <a:gd name="T17" fmla="*/ 5 h 58"/>
                <a:gd name="T18" fmla="*/ 25 w 45"/>
                <a:gd name="T19" fmla="*/ 0 h 58"/>
                <a:gd name="T20" fmla="*/ 45 w 45"/>
                <a:gd name="T21" fmla="*/ 18 h 58"/>
                <a:gd name="T22" fmla="*/ 45 w 45"/>
                <a:gd name="T23" fmla="*/ 57 h 58"/>
                <a:gd name="T24" fmla="*/ 37 w 45"/>
                <a:gd name="T25" fmla="*/ 57 h 58"/>
                <a:gd name="T26" fmla="*/ 35 w 45"/>
                <a:gd name="T27" fmla="*/ 29 h 58"/>
                <a:gd name="T28" fmla="*/ 10 w 45"/>
                <a:gd name="T29" fmla="*/ 42 h 58"/>
                <a:gd name="T30" fmla="*/ 18 w 45"/>
                <a:gd name="T31" fmla="*/ 49 h 58"/>
                <a:gd name="T32" fmla="*/ 35 w 45"/>
                <a:gd name="T33" fmla="*/ 42 h 58"/>
                <a:gd name="T34" fmla="*/ 35 w 45"/>
                <a:gd name="T3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" h="58">
                  <a:moveTo>
                    <a:pt x="37" y="57"/>
                  </a:moveTo>
                  <a:cubicBezTo>
                    <a:pt x="36" y="49"/>
                    <a:pt x="36" y="49"/>
                    <a:pt x="36" y="49"/>
                  </a:cubicBezTo>
                  <a:cubicBezTo>
                    <a:pt x="31" y="54"/>
                    <a:pt x="25" y="58"/>
                    <a:pt x="16" y="58"/>
                  </a:cubicBezTo>
                  <a:cubicBezTo>
                    <a:pt x="6" y="58"/>
                    <a:pt x="0" y="52"/>
                    <a:pt x="0" y="43"/>
                  </a:cubicBezTo>
                  <a:cubicBezTo>
                    <a:pt x="0" y="29"/>
                    <a:pt x="12" y="23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2"/>
                    <a:pt x="31" y="9"/>
                    <a:pt x="24" y="9"/>
                  </a:cubicBezTo>
                  <a:cubicBezTo>
                    <a:pt x="18" y="9"/>
                    <a:pt x="11" y="11"/>
                    <a:pt x="5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10" y="2"/>
                    <a:pt x="17" y="0"/>
                    <a:pt x="25" y="0"/>
                  </a:cubicBezTo>
                  <a:cubicBezTo>
                    <a:pt x="39" y="0"/>
                    <a:pt x="45" y="6"/>
                    <a:pt x="45" y="18"/>
                  </a:cubicBezTo>
                  <a:cubicBezTo>
                    <a:pt x="45" y="57"/>
                    <a:pt x="45" y="57"/>
                    <a:pt x="45" y="57"/>
                  </a:cubicBezTo>
                  <a:lnTo>
                    <a:pt x="37" y="57"/>
                  </a:lnTo>
                  <a:close/>
                  <a:moveTo>
                    <a:pt x="35" y="29"/>
                  </a:moveTo>
                  <a:cubicBezTo>
                    <a:pt x="14" y="31"/>
                    <a:pt x="10" y="36"/>
                    <a:pt x="10" y="42"/>
                  </a:cubicBezTo>
                  <a:cubicBezTo>
                    <a:pt x="10" y="46"/>
                    <a:pt x="13" y="49"/>
                    <a:pt x="18" y="49"/>
                  </a:cubicBezTo>
                  <a:cubicBezTo>
                    <a:pt x="24" y="49"/>
                    <a:pt x="30" y="46"/>
                    <a:pt x="35" y="42"/>
                  </a:cubicBezTo>
                  <a:lnTo>
                    <a:pt x="3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389320" y="3902081"/>
              <a:ext cx="171450" cy="319088"/>
            </a:xfrm>
            <a:custGeom>
              <a:avLst/>
              <a:gdLst>
                <a:gd name="T0" fmla="*/ 82 w 108"/>
                <a:gd name="T1" fmla="*/ 201 h 201"/>
                <a:gd name="T2" fmla="*/ 23 w 108"/>
                <a:gd name="T3" fmla="*/ 130 h 201"/>
                <a:gd name="T4" fmla="*/ 23 w 108"/>
                <a:gd name="T5" fmla="*/ 199 h 201"/>
                <a:gd name="T6" fmla="*/ 0 w 108"/>
                <a:gd name="T7" fmla="*/ 199 h 201"/>
                <a:gd name="T8" fmla="*/ 0 w 108"/>
                <a:gd name="T9" fmla="*/ 5 h 201"/>
                <a:gd name="T10" fmla="*/ 23 w 108"/>
                <a:gd name="T11" fmla="*/ 0 h 201"/>
                <a:gd name="T12" fmla="*/ 23 w 108"/>
                <a:gd name="T13" fmla="*/ 123 h 201"/>
                <a:gd name="T14" fmla="*/ 75 w 108"/>
                <a:gd name="T15" fmla="*/ 66 h 201"/>
                <a:gd name="T16" fmla="*/ 104 w 108"/>
                <a:gd name="T17" fmla="*/ 66 h 201"/>
                <a:gd name="T18" fmla="*/ 49 w 108"/>
                <a:gd name="T19" fmla="*/ 125 h 201"/>
                <a:gd name="T20" fmla="*/ 108 w 108"/>
                <a:gd name="T21" fmla="*/ 196 h 201"/>
                <a:gd name="T22" fmla="*/ 82 w 108"/>
                <a:gd name="T23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" h="201">
                  <a:moveTo>
                    <a:pt x="82" y="201"/>
                  </a:moveTo>
                  <a:lnTo>
                    <a:pt x="23" y="130"/>
                  </a:lnTo>
                  <a:lnTo>
                    <a:pt x="23" y="199"/>
                  </a:lnTo>
                  <a:lnTo>
                    <a:pt x="0" y="199"/>
                  </a:lnTo>
                  <a:lnTo>
                    <a:pt x="0" y="5"/>
                  </a:lnTo>
                  <a:lnTo>
                    <a:pt x="23" y="0"/>
                  </a:lnTo>
                  <a:lnTo>
                    <a:pt x="23" y="123"/>
                  </a:lnTo>
                  <a:lnTo>
                    <a:pt x="75" y="66"/>
                  </a:lnTo>
                  <a:lnTo>
                    <a:pt x="104" y="66"/>
                  </a:lnTo>
                  <a:lnTo>
                    <a:pt x="49" y="125"/>
                  </a:lnTo>
                  <a:lnTo>
                    <a:pt x="108" y="196"/>
                  </a:lnTo>
                  <a:lnTo>
                    <a:pt x="82" y="2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3590932" y="4003681"/>
              <a:ext cx="180977" cy="217488"/>
            </a:xfrm>
            <a:custGeom>
              <a:avLst/>
              <a:gdLst>
                <a:gd name="T0" fmla="*/ 48 w 48"/>
                <a:gd name="T1" fmla="*/ 30 h 58"/>
                <a:gd name="T2" fmla="*/ 10 w 48"/>
                <a:gd name="T3" fmla="*/ 30 h 58"/>
                <a:gd name="T4" fmla="*/ 27 w 48"/>
                <a:gd name="T5" fmla="*/ 49 h 58"/>
                <a:gd name="T6" fmla="*/ 46 w 48"/>
                <a:gd name="T7" fmla="*/ 41 h 58"/>
                <a:gd name="T8" fmla="*/ 48 w 48"/>
                <a:gd name="T9" fmla="*/ 51 h 58"/>
                <a:gd name="T10" fmla="*/ 26 w 48"/>
                <a:gd name="T11" fmla="*/ 58 h 58"/>
                <a:gd name="T12" fmla="*/ 0 w 48"/>
                <a:gd name="T13" fmla="*/ 29 h 58"/>
                <a:gd name="T14" fmla="*/ 24 w 48"/>
                <a:gd name="T15" fmla="*/ 0 h 58"/>
                <a:gd name="T16" fmla="*/ 48 w 48"/>
                <a:gd name="T17" fmla="*/ 28 h 58"/>
                <a:gd name="T18" fmla="*/ 48 w 48"/>
                <a:gd name="T19" fmla="*/ 30 h 58"/>
                <a:gd name="T20" fmla="*/ 24 w 48"/>
                <a:gd name="T21" fmla="*/ 8 h 58"/>
                <a:gd name="T22" fmla="*/ 11 w 48"/>
                <a:gd name="T23" fmla="*/ 22 h 58"/>
                <a:gd name="T24" fmla="*/ 38 w 48"/>
                <a:gd name="T25" fmla="*/ 22 h 58"/>
                <a:gd name="T26" fmla="*/ 24 w 48"/>
                <a:gd name="T27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58">
                  <a:moveTo>
                    <a:pt x="48" y="30"/>
                  </a:moveTo>
                  <a:cubicBezTo>
                    <a:pt x="10" y="30"/>
                    <a:pt x="10" y="30"/>
                    <a:pt x="10" y="30"/>
                  </a:cubicBezTo>
                  <a:cubicBezTo>
                    <a:pt x="11" y="43"/>
                    <a:pt x="17" y="49"/>
                    <a:pt x="27" y="49"/>
                  </a:cubicBezTo>
                  <a:cubicBezTo>
                    <a:pt x="35" y="49"/>
                    <a:pt x="40" y="46"/>
                    <a:pt x="46" y="4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2" y="55"/>
                    <a:pt x="35" y="58"/>
                    <a:pt x="26" y="58"/>
                  </a:cubicBezTo>
                  <a:cubicBezTo>
                    <a:pt x="11" y="58"/>
                    <a:pt x="0" y="49"/>
                    <a:pt x="0" y="29"/>
                  </a:cubicBezTo>
                  <a:cubicBezTo>
                    <a:pt x="0" y="11"/>
                    <a:pt x="10" y="0"/>
                    <a:pt x="24" y="0"/>
                  </a:cubicBezTo>
                  <a:cubicBezTo>
                    <a:pt x="41" y="0"/>
                    <a:pt x="48" y="13"/>
                    <a:pt x="48" y="28"/>
                  </a:cubicBezTo>
                  <a:lnTo>
                    <a:pt x="48" y="30"/>
                  </a:lnTo>
                  <a:close/>
                  <a:moveTo>
                    <a:pt x="24" y="8"/>
                  </a:moveTo>
                  <a:cubicBezTo>
                    <a:pt x="18" y="8"/>
                    <a:pt x="12" y="13"/>
                    <a:pt x="11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6" y="14"/>
                    <a:pt x="32" y="8"/>
                    <a:pt x="2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9" name="Freeform 8"/>
            <p:cNvSpPr>
              <a:spLocks noEditPoints="1"/>
            </p:cNvSpPr>
            <p:nvPr/>
          </p:nvSpPr>
          <p:spPr bwMode="auto">
            <a:xfrm>
              <a:off x="3951295" y="4003681"/>
              <a:ext cx="184149" cy="292101"/>
            </a:xfrm>
            <a:custGeom>
              <a:avLst/>
              <a:gdLst>
                <a:gd name="T0" fmla="*/ 24 w 49"/>
                <a:gd name="T1" fmla="*/ 58 h 78"/>
                <a:gd name="T2" fmla="*/ 10 w 49"/>
                <a:gd name="T3" fmla="*/ 55 h 78"/>
                <a:gd name="T4" fmla="*/ 10 w 49"/>
                <a:gd name="T5" fmla="*/ 77 h 78"/>
                <a:gd name="T6" fmla="*/ 0 w 49"/>
                <a:gd name="T7" fmla="*/ 78 h 78"/>
                <a:gd name="T8" fmla="*/ 0 w 49"/>
                <a:gd name="T9" fmla="*/ 1 h 78"/>
                <a:gd name="T10" fmla="*/ 8 w 49"/>
                <a:gd name="T11" fmla="*/ 1 h 78"/>
                <a:gd name="T12" fmla="*/ 9 w 49"/>
                <a:gd name="T13" fmla="*/ 9 h 78"/>
                <a:gd name="T14" fmla="*/ 27 w 49"/>
                <a:gd name="T15" fmla="*/ 0 h 78"/>
                <a:gd name="T16" fmla="*/ 49 w 49"/>
                <a:gd name="T17" fmla="*/ 28 h 78"/>
                <a:gd name="T18" fmla="*/ 24 w 49"/>
                <a:gd name="T19" fmla="*/ 58 h 78"/>
                <a:gd name="T20" fmla="*/ 26 w 49"/>
                <a:gd name="T21" fmla="*/ 9 h 78"/>
                <a:gd name="T22" fmla="*/ 10 w 49"/>
                <a:gd name="T23" fmla="*/ 19 h 78"/>
                <a:gd name="T24" fmla="*/ 10 w 49"/>
                <a:gd name="T25" fmla="*/ 46 h 78"/>
                <a:gd name="T26" fmla="*/ 24 w 49"/>
                <a:gd name="T27" fmla="*/ 49 h 78"/>
                <a:gd name="T28" fmla="*/ 39 w 49"/>
                <a:gd name="T29" fmla="*/ 28 h 78"/>
                <a:gd name="T30" fmla="*/ 26 w 49"/>
                <a:gd name="T31" fmla="*/ 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" h="78">
                  <a:moveTo>
                    <a:pt x="24" y="58"/>
                  </a:moveTo>
                  <a:cubicBezTo>
                    <a:pt x="19" y="58"/>
                    <a:pt x="14" y="56"/>
                    <a:pt x="10" y="55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4" y="5"/>
                    <a:pt x="19" y="0"/>
                    <a:pt x="27" y="0"/>
                  </a:cubicBezTo>
                  <a:cubicBezTo>
                    <a:pt x="39" y="0"/>
                    <a:pt x="49" y="9"/>
                    <a:pt x="49" y="28"/>
                  </a:cubicBezTo>
                  <a:cubicBezTo>
                    <a:pt x="49" y="48"/>
                    <a:pt x="38" y="58"/>
                    <a:pt x="24" y="58"/>
                  </a:cubicBezTo>
                  <a:close/>
                  <a:moveTo>
                    <a:pt x="26" y="9"/>
                  </a:moveTo>
                  <a:cubicBezTo>
                    <a:pt x="20" y="9"/>
                    <a:pt x="15" y="13"/>
                    <a:pt x="10" y="19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4" y="48"/>
                    <a:pt x="18" y="49"/>
                    <a:pt x="24" y="49"/>
                  </a:cubicBezTo>
                  <a:cubicBezTo>
                    <a:pt x="32" y="49"/>
                    <a:pt x="39" y="42"/>
                    <a:pt x="39" y="28"/>
                  </a:cubicBezTo>
                  <a:cubicBezTo>
                    <a:pt x="39" y="16"/>
                    <a:pt x="33" y="9"/>
                    <a:pt x="26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4191009" y="4003681"/>
              <a:ext cx="192088" cy="217488"/>
            </a:xfrm>
            <a:custGeom>
              <a:avLst/>
              <a:gdLst>
                <a:gd name="T0" fmla="*/ 25 w 51"/>
                <a:gd name="T1" fmla="*/ 58 h 58"/>
                <a:gd name="T2" fmla="*/ 0 w 51"/>
                <a:gd name="T3" fmla="*/ 29 h 58"/>
                <a:gd name="T4" fmla="*/ 25 w 51"/>
                <a:gd name="T5" fmla="*/ 0 h 58"/>
                <a:gd name="T6" fmla="*/ 51 w 51"/>
                <a:gd name="T7" fmla="*/ 29 h 58"/>
                <a:gd name="T8" fmla="*/ 25 w 51"/>
                <a:gd name="T9" fmla="*/ 58 h 58"/>
                <a:gd name="T10" fmla="*/ 25 w 51"/>
                <a:gd name="T11" fmla="*/ 9 h 58"/>
                <a:gd name="T12" fmla="*/ 10 w 51"/>
                <a:gd name="T13" fmla="*/ 29 h 58"/>
                <a:gd name="T14" fmla="*/ 25 w 51"/>
                <a:gd name="T15" fmla="*/ 49 h 58"/>
                <a:gd name="T16" fmla="*/ 41 w 51"/>
                <a:gd name="T17" fmla="*/ 29 h 58"/>
                <a:gd name="T18" fmla="*/ 25 w 51"/>
                <a:gd name="T19" fmla="*/ 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58">
                  <a:moveTo>
                    <a:pt x="25" y="58"/>
                  </a:moveTo>
                  <a:cubicBezTo>
                    <a:pt x="11" y="58"/>
                    <a:pt x="0" y="47"/>
                    <a:pt x="0" y="29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40" y="0"/>
                    <a:pt x="51" y="11"/>
                    <a:pt x="51" y="29"/>
                  </a:cubicBezTo>
                  <a:cubicBezTo>
                    <a:pt x="51" y="47"/>
                    <a:pt x="40" y="58"/>
                    <a:pt x="25" y="58"/>
                  </a:cubicBezTo>
                  <a:close/>
                  <a:moveTo>
                    <a:pt x="25" y="9"/>
                  </a:moveTo>
                  <a:cubicBezTo>
                    <a:pt x="15" y="9"/>
                    <a:pt x="10" y="18"/>
                    <a:pt x="10" y="29"/>
                  </a:cubicBezTo>
                  <a:cubicBezTo>
                    <a:pt x="10" y="41"/>
                    <a:pt x="16" y="49"/>
                    <a:pt x="25" y="49"/>
                  </a:cubicBezTo>
                  <a:cubicBezTo>
                    <a:pt x="36" y="49"/>
                    <a:pt x="41" y="41"/>
                    <a:pt x="41" y="29"/>
                  </a:cubicBezTo>
                  <a:cubicBezTo>
                    <a:pt x="41" y="18"/>
                    <a:pt x="35" y="9"/>
                    <a:pt x="25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4435484" y="4003681"/>
              <a:ext cx="160338" cy="217488"/>
            </a:xfrm>
            <a:custGeom>
              <a:avLst/>
              <a:gdLst>
                <a:gd name="T0" fmla="*/ 21 w 43"/>
                <a:gd name="T1" fmla="*/ 58 h 58"/>
                <a:gd name="T2" fmla="*/ 0 w 43"/>
                <a:gd name="T3" fmla="*/ 53 h 58"/>
                <a:gd name="T4" fmla="*/ 2 w 43"/>
                <a:gd name="T5" fmla="*/ 43 h 58"/>
                <a:gd name="T6" fmla="*/ 21 w 43"/>
                <a:gd name="T7" fmla="*/ 49 h 58"/>
                <a:gd name="T8" fmla="*/ 33 w 43"/>
                <a:gd name="T9" fmla="*/ 42 h 58"/>
                <a:gd name="T10" fmla="*/ 20 w 43"/>
                <a:gd name="T11" fmla="*/ 33 h 58"/>
                <a:gd name="T12" fmla="*/ 1 w 43"/>
                <a:gd name="T13" fmla="*/ 16 h 58"/>
                <a:gd name="T14" fmla="*/ 21 w 43"/>
                <a:gd name="T15" fmla="*/ 0 h 58"/>
                <a:gd name="T16" fmla="*/ 39 w 43"/>
                <a:gd name="T17" fmla="*/ 4 h 58"/>
                <a:gd name="T18" fmla="*/ 38 w 43"/>
                <a:gd name="T19" fmla="*/ 14 h 58"/>
                <a:gd name="T20" fmla="*/ 21 w 43"/>
                <a:gd name="T21" fmla="*/ 9 h 58"/>
                <a:gd name="T22" fmla="*/ 11 w 43"/>
                <a:gd name="T23" fmla="*/ 15 h 58"/>
                <a:gd name="T24" fmla="*/ 23 w 43"/>
                <a:gd name="T25" fmla="*/ 23 h 58"/>
                <a:gd name="T26" fmla="*/ 43 w 43"/>
                <a:gd name="T27" fmla="*/ 41 h 58"/>
                <a:gd name="T28" fmla="*/ 21 w 43"/>
                <a:gd name="T2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58">
                  <a:moveTo>
                    <a:pt x="21" y="58"/>
                  </a:moveTo>
                  <a:cubicBezTo>
                    <a:pt x="13" y="58"/>
                    <a:pt x="5" y="55"/>
                    <a:pt x="0" y="53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7" y="47"/>
                    <a:pt x="14" y="49"/>
                    <a:pt x="21" y="49"/>
                  </a:cubicBezTo>
                  <a:cubicBezTo>
                    <a:pt x="29" y="49"/>
                    <a:pt x="33" y="47"/>
                    <a:pt x="33" y="42"/>
                  </a:cubicBezTo>
                  <a:cubicBezTo>
                    <a:pt x="33" y="37"/>
                    <a:pt x="30" y="35"/>
                    <a:pt x="20" y="33"/>
                  </a:cubicBezTo>
                  <a:cubicBezTo>
                    <a:pt x="7" y="29"/>
                    <a:pt x="1" y="25"/>
                    <a:pt x="1" y="16"/>
                  </a:cubicBezTo>
                  <a:cubicBezTo>
                    <a:pt x="1" y="7"/>
                    <a:pt x="9" y="0"/>
                    <a:pt x="21" y="0"/>
                  </a:cubicBezTo>
                  <a:cubicBezTo>
                    <a:pt x="28" y="0"/>
                    <a:pt x="34" y="2"/>
                    <a:pt x="39" y="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3" y="11"/>
                    <a:pt x="26" y="9"/>
                    <a:pt x="21" y="9"/>
                  </a:cubicBezTo>
                  <a:cubicBezTo>
                    <a:pt x="14" y="9"/>
                    <a:pt x="11" y="11"/>
                    <a:pt x="11" y="15"/>
                  </a:cubicBezTo>
                  <a:cubicBezTo>
                    <a:pt x="11" y="19"/>
                    <a:pt x="14" y="21"/>
                    <a:pt x="23" y="23"/>
                  </a:cubicBezTo>
                  <a:cubicBezTo>
                    <a:pt x="36" y="27"/>
                    <a:pt x="43" y="31"/>
                    <a:pt x="43" y="41"/>
                  </a:cubicBezTo>
                  <a:cubicBezTo>
                    <a:pt x="43" y="51"/>
                    <a:pt x="35" y="58"/>
                    <a:pt x="21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4645036" y="4003681"/>
              <a:ext cx="157162" cy="217488"/>
            </a:xfrm>
            <a:custGeom>
              <a:avLst/>
              <a:gdLst>
                <a:gd name="T0" fmla="*/ 20 w 42"/>
                <a:gd name="T1" fmla="*/ 58 h 58"/>
                <a:gd name="T2" fmla="*/ 0 w 42"/>
                <a:gd name="T3" fmla="*/ 53 h 58"/>
                <a:gd name="T4" fmla="*/ 1 w 42"/>
                <a:gd name="T5" fmla="*/ 43 h 58"/>
                <a:gd name="T6" fmla="*/ 21 w 42"/>
                <a:gd name="T7" fmla="*/ 49 h 58"/>
                <a:gd name="T8" fmla="*/ 32 w 42"/>
                <a:gd name="T9" fmla="*/ 42 h 58"/>
                <a:gd name="T10" fmla="*/ 19 w 42"/>
                <a:gd name="T11" fmla="*/ 33 h 58"/>
                <a:gd name="T12" fmla="*/ 1 w 42"/>
                <a:gd name="T13" fmla="*/ 16 h 58"/>
                <a:gd name="T14" fmla="*/ 20 w 42"/>
                <a:gd name="T15" fmla="*/ 0 h 58"/>
                <a:gd name="T16" fmla="*/ 39 w 42"/>
                <a:gd name="T17" fmla="*/ 4 h 58"/>
                <a:gd name="T18" fmla="*/ 37 w 42"/>
                <a:gd name="T19" fmla="*/ 14 h 58"/>
                <a:gd name="T20" fmla="*/ 20 w 42"/>
                <a:gd name="T21" fmla="*/ 9 h 58"/>
                <a:gd name="T22" fmla="*/ 11 w 42"/>
                <a:gd name="T23" fmla="*/ 15 h 58"/>
                <a:gd name="T24" fmla="*/ 22 w 42"/>
                <a:gd name="T25" fmla="*/ 23 h 58"/>
                <a:gd name="T26" fmla="*/ 42 w 42"/>
                <a:gd name="T27" fmla="*/ 41 h 58"/>
                <a:gd name="T28" fmla="*/ 20 w 42"/>
                <a:gd name="T2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" h="58">
                  <a:moveTo>
                    <a:pt x="20" y="58"/>
                  </a:moveTo>
                  <a:cubicBezTo>
                    <a:pt x="13" y="58"/>
                    <a:pt x="5" y="55"/>
                    <a:pt x="0" y="53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7" y="47"/>
                    <a:pt x="13" y="49"/>
                    <a:pt x="21" y="49"/>
                  </a:cubicBezTo>
                  <a:cubicBezTo>
                    <a:pt x="28" y="49"/>
                    <a:pt x="32" y="47"/>
                    <a:pt x="32" y="42"/>
                  </a:cubicBezTo>
                  <a:cubicBezTo>
                    <a:pt x="32" y="37"/>
                    <a:pt x="29" y="35"/>
                    <a:pt x="19" y="33"/>
                  </a:cubicBezTo>
                  <a:cubicBezTo>
                    <a:pt x="6" y="29"/>
                    <a:pt x="1" y="25"/>
                    <a:pt x="1" y="16"/>
                  </a:cubicBezTo>
                  <a:cubicBezTo>
                    <a:pt x="1" y="7"/>
                    <a:pt x="8" y="0"/>
                    <a:pt x="20" y="0"/>
                  </a:cubicBezTo>
                  <a:cubicBezTo>
                    <a:pt x="27" y="0"/>
                    <a:pt x="33" y="2"/>
                    <a:pt x="39" y="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2" y="11"/>
                    <a:pt x="26" y="9"/>
                    <a:pt x="20" y="9"/>
                  </a:cubicBezTo>
                  <a:cubicBezTo>
                    <a:pt x="14" y="9"/>
                    <a:pt x="11" y="11"/>
                    <a:pt x="11" y="15"/>
                  </a:cubicBezTo>
                  <a:cubicBezTo>
                    <a:pt x="11" y="19"/>
                    <a:pt x="13" y="21"/>
                    <a:pt x="22" y="23"/>
                  </a:cubicBezTo>
                  <a:cubicBezTo>
                    <a:pt x="36" y="27"/>
                    <a:pt x="42" y="31"/>
                    <a:pt x="42" y="41"/>
                  </a:cubicBezTo>
                  <a:cubicBezTo>
                    <a:pt x="42" y="51"/>
                    <a:pt x="34" y="58"/>
                    <a:pt x="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4867284" y="3917956"/>
              <a:ext cx="47626" cy="300040"/>
            </a:xfrm>
            <a:custGeom>
              <a:avLst/>
              <a:gdLst>
                <a:gd name="T0" fmla="*/ 6 w 13"/>
                <a:gd name="T1" fmla="*/ 13 h 80"/>
                <a:gd name="T2" fmla="*/ 0 w 13"/>
                <a:gd name="T3" fmla="*/ 7 h 80"/>
                <a:gd name="T4" fmla="*/ 6 w 13"/>
                <a:gd name="T5" fmla="*/ 0 h 80"/>
                <a:gd name="T6" fmla="*/ 13 w 13"/>
                <a:gd name="T7" fmla="*/ 7 h 80"/>
                <a:gd name="T8" fmla="*/ 6 w 13"/>
                <a:gd name="T9" fmla="*/ 13 h 80"/>
                <a:gd name="T10" fmla="*/ 1 w 13"/>
                <a:gd name="T11" fmla="*/ 80 h 80"/>
                <a:gd name="T12" fmla="*/ 1 w 13"/>
                <a:gd name="T13" fmla="*/ 24 h 80"/>
                <a:gd name="T14" fmla="*/ 11 w 13"/>
                <a:gd name="T15" fmla="*/ 24 h 80"/>
                <a:gd name="T16" fmla="*/ 11 w 13"/>
                <a:gd name="T17" fmla="*/ 80 h 80"/>
                <a:gd name="T18" fmla="*/ 1 w 13"/>
                <a:gd name="T1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80">
                  <a:moveTo>
                    <a:pt x="6" y="13"/>
                  </a:moveTo>
                  <a:cubicBezTo>
                    <a:pt x="3" y="13"/>
                    <a:pt x="0" y="10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3" y="3"/>
                    <a:pt x="13" y="7"/>
                  </a:cubicBezTo>
                  <a:cubicBezTo>
                    <a:pt x="13" y="10"/>
                    <a:pt x="10" y="13"/>
                    <a:pt x="6" y="13"/>
                  </a:cubicBezTo>
                  <a:close/>
                  <a:moveTo>
                    <a:pt x="1" y="80"/>
                  </a:moveTo>
                  <a:cubicBezTo>
                    <a:pt x="1" y="24"/>
                    <a:pt x="1" y="24"/>
                    <a:pt x="1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80"/>
                    <a:pt x="11" y="80"/>
                    <a:pt x="11" y="80"/>
                  </a:cubicBezTo>
                  <a:lnTo>
                    <a:pt x="1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4989523" y="3902081"/>
              <a:ext cx="184149" cy="319088"/>
            </a:xfrm>
            <a:custGeom>
              <a:avLst/>
              <a:gdLst>
                <a:gd name="T0" fmla="*/ 22 w 49"/>
                <a:gd name="T1" fmla="*/ 85 h 85"/>
                <a:gd name="T2" fmla="*/ 0 w 49"/>
                <a:gd name="T3" fmla="*/ 81 h 85"/>
                <a:gd name="T4" fmla="*/ 0 w 49"/>
                <a:gd name="T5" fmla="*/ 2 h 85"/>
                <a:gd name="T6" fmla="*/ 10 w 49"/>
                <a:gd name="T7" fmla="*/ 0 h 85"/>
                <a:gd name="T8" fmla="*/ 10 w 49"/>
                <a:gd name="T9" fmla="*/ 35 h 85"/>
                <a:gd name="T10" fmla="*/ 27 w 49"/>
                <a:gd name="T11" fmla="*/ 27 h 85"/>
                <a:gd name="T12" fmla="*/ 49 w 49"/>
                <a:gd name="T13" fmla="*/ 55 h 85"/>
                <a:gd name="T14" fmla="*/ 22 w 49"/>
                <a:gd name="T15" fmla="*/ 85 h 85"/>
                <a:gd name="T16" fmla="*/ 26 w 49"/>
                <a:gd name="T17" fmla="*/ 36 h 85"/>
                <a:gd name="T18" fmla="*/ 10 w 49"/>
                <a:gd name="T19" fmla="*/ 46 h 85"/>
                <a:gd name="T20" fmla="*/ 10 w 49"/>
                <a:gd name="T21" fmla="*/ 74 h 85"/>
                <a:gd name="T22" fmla="*/ 22 w 49"/>
                <a:gd name="T23" fmla="*/ 76 h 85"/>
                <a:gd name="T24" fmla="*/ 38 w 49"/>
                <a:gd name="T25" fmla="*/ 55 h 85"/>
                <a:gd name="T26" fmla="*/ 26 w 49"/>
                <a:gd name="T27" fmla="*/ 3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" h="85">
                  <a:moveTo>
                    <a:pt x="22" y="85"/>
                  </a:moveTo>
                  <a:cubicBezTo>
                    <a:pt x="13" y="85"/>
                    <a:pt x="7" y="83"/>
                    <a:pt x="0" y="8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4" y="31"/>
                    <a:pt x="20" y="27"/>
                    <a:pt x="27" y="27"/>
                  </a:cubicBezTo>
                  <a:cubicBezTo>
                    <a:pt x="39" y="27"/>
                    <a:pt x="49" y="36"/>
                    <a:pt x="49" y="55"/>
                  </a:cubicBezTo>
                  <a:cubicBezTo>
                    <a:pt x="49" y="75"/>
                    <a:pt x="38" y="85"/>
                    <a:pt x="22" y="85"/>
                  </a:cubicBezTo>
                  <a:close/>
                  <a:moveTo>
                    <a:pt x="26" y="36"/>
                  </a:moveTo>
                  <a:cubicBezTo>
                    <a:pt x="20" y="36"/>
                    <a:pt x="15" y="40"/>
                    <a:pt x="10" y="46"/>
                  </a:cubicBezTo>
                  <a:cubicBezTo>
                    <a:pt x="10" y="74"/>
                    <a:pt x="10" y="74"/>
                    <a:pt x="10" y="74"/>
                  </a:cubicBezTo>
                  <a:cubicBezTo>
                    <a:pt x="14" y="75"/>
                    <a:pt x="17" y="76"/>
                    <a:pt x="22" y="76"/>
                  </a:cubicBezTo>
                  <a:cubicBezTo>
                    <a:pt x="32" y="76"/>
                    <a:pt x="38" y="69"/>
                    <a:pt x="38" y="55"/>
                  </a:cubicBezTo>
                  <a:cubicBezTo>
                    <a:pt x="38" y="43"/>
                    <a:pt x="33" y="36"/>
                    <a:pt x="26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5241934" y="3902081"/>
              <a:ext cx="41275" cy="315915"/>
            </a:xfrm>
            <a:custGeom>
              <a:avLst/>
              <a:gdLst>
                <a:gd name="T0" fmla="*/ 0 w 26"/>
                <a:gd name="T1" fmla="*/ 199 h 199"/>
                <a:gd name="T2" fmla="*/ 0 w 26"/>
                <a:gd name="T3" fmla="*/ 5 h 199"/>
                <a:gd name="T4" fmla="*/ 26 w 26"/>
                <a:gd name="T5" fmla="*/ 0 h 199"/>
                <a:gd name="T6" fmla="*/ 26 w 26"/>
                <a:gd name="T7" fmla="*/ 199 h 199"/>
                <a:gd name="T8" fmla="*/ 0 w 26"/>
                <a:gd name="T9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99">
                  <a:moveTo>
                    <a:pt x="0" y="199"/>
                  </a:moveTo>
                  <a:lnTo>
                    <a:pt x="0" y="5"/>
                  </a:lnTo>
                  <a:lnTo>
                    <a:pt x="26" y="0"/>
                  </a:lnTo>
                  <a:lnTo>
                    <a:pt x="26" y="199"/>
                  </a:lnTo>
                  <a:lnTo>
                    <a:pt x="0" y="1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5349886" y="4003681"/>
              <a:ext cx="180977" cy="217488"/>
            </a:xfrm>
            <a:custGeom>
              <a:avLst/>
              <a:gdLst>
                <a:gd name="T0" fmla="*/ 48 w 48"/>
                <a:gd name="T1" fmla="*/ 30 h 58"/>
                <a:gd name="T2" fmla="*/ 11 w 48"/>
                <a:gd name="T3" fmla="*/ 30 h 58"/>
                <a:gd name="T4" fmla="*/ 27 w 48"/>
                <a:gd name="T5" fmla="*/ 49 h 58"/>
                <a:gd name="T6" fmla="*/ 47 w 48"/>
                <a:gd name="T7" fmla="*/ 41 h 58"/>
                <a:gd name="T8" fmla="*/ 48 w 48"/>
                <a:gd name="T9" fmla="*/ 51 h 58"/>
                <a:gd name="T10" fmla="*/ 26 w 48"/>
                <a:gd name="T11" fmla="*/ 58 h 58"/>
                <a:gd name="T12" fmla="*/ 0 w 48"/>
                <a:gd name="T13" fmla="*/ 29 h 58"/>
                <a:gd name="T14" fmla="*/ 25 w 48"/>
                <a:gd name="T15" fmla="*/ 0 h 58"/>
                <a:gd name="T16" fmla="*/ 48 w 48"/>
                <a:gd name="T17" fmla="*/ 28 h 58"/>
                <a:gd name="T18" fmla="*/ 48 w 48"/>
                <a:gd name="T19" fmla="*/ 30 h 58"/>
                <a:gd name="T20" fmla="*/ 25 w 48"/>
                <a:gd name="T21" fmla="*/ 8 h 58"/>
                <a:gd name="T22" fmla="*/ 11 w 48"/>
                <a:gd name="T23" fmla="*/ 22 h 58"/>
                <a:gd name="T24" fmla="*/ 38 w 48"/>
                <a:gd name="T25" fmla="*/ 22 h 58"/>
                <a:gd name="T26" fmla="*/ 25 w 48"/>
                <a:gd name="T27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58">
                  <a:moveTo>
                    <a:pt x="48" y="30"/>
                  </a:moveTo>
                  <a:cubicBezTo>
                    <a:pt x="11" y="30"/>
                    <a:pt x="11" y="30"/>
                    <a:pt x="11" y="30"/>
                  </a:cubicBezTo>
                  <a:cubicBezTo>
                    <a:pt x="11" y="43"/>
                    <a:pt x="17" y="49"/>
                    <a:pt x="27" y="49"/>
                  </a:cubicBezTo>
                  <a:cubicBezTo>
                    <a:pt x="35" y="49"/>
                    <a:pt x="41" y="46"/>
                    <a:pt x="47" y="4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2" y="55"/>
                    <a:pt x="35" y="58"/>
                    <a:pt x="26" y="58"/>
                  </a:cubicBezTo>
                  <a:cubicBezTo>
                    <a:pt x="12" y="58"/>
                    <a:pt x="0" y="49"/>
                    <a:pt x="0" y="29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41" y="0"/>
                    <a:pt x="48" y="13"/>
                    <a:pt x="48" y="28"/>
                  </a:cubicBezTo>
                  <a:lnTo>
                    <a:pt x="48" y="30"/>
                  </a:lnTo>
                  <a:close/>
                  <a:moveTo>
                    <a:pt x="25" y="8"/>
                  </a:moveTo>
                  <a:cubicBezTo>
                    <a:pt x="18" y="8"/>
                    <a:pt x="13" y="13"/>
                    <a:pt x="11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7" y="14"/>
                    <a:pt x="33" y="8"/>
                    <a:pt x="2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1423990" y="2571753"/>
              <a:ext cx="1101727" cy="1090617"/>
            </a:xfrm>
            <a:custGeom>
              <a:avLst/>
              <a:gdLst>
                <a:gd name="T0" fmla="*/ 191 w 294"/>
                <a:gd name="T1" fmla="*/ 40 h 291"/>
                <a:gd name="T2" fmla="*/ 61 w 294"/>
                <a:gd name="T3" fmla="*/ 40 h 291"/>
                <a:gd name="T4" fmla="*/ 40 w 294"/>
                <a:gd name="T5" fmla="*/ 61 h 291"/>
                <a:gd name="T6" fmla="*/ 191 w 294"/>
                <a:gd name="T7" fmla="*/ 61 h 291"/>
                <a:gd name="T8" fmla="*/ 232 w 294"/>
                <a:gd name="T9" fmla="*/ 101 h 291"/>
                <a:gd name="T10" fmla="*/ 232 w 294"/>
                <a:gd name="T11" fmla="*/ 291 h 291"/>
                <a:gd name="T12" fmla="*/ 253 w 294"/>
                <a:gd name="T13" fmla="*/ 291 h 291"/>
                <a:gd name="T14" fmla="*/ 253 w 294"/>
                <a:gd name="T15" fmla="*/ 101 h 291"/>
                <a:gd name="T16" fmla="*/ 191 w 294"/>
                <a:gd name="T17" fmla="*/ 40 h 291"/>
                <a:gd name="T18" fmla="*/ 294 w 294"/>
                <a:gd name="T19" fmla="*/ 291 h 291"/>
                <a:gd name="T20" fmla="*/ 294 w 294"/>
                <a:gd name="T21" fmla="*/ 101 h 291"/>
                <a:gd name="T22" fmla="*/ 191 w 294"/>
                <a:gd name="T23" fmla="*/ 0 h 291"/>
                <a:gd name="T24" fmla="*/ 101 w 294"/>
                <a:gd name="T25" fmla="*/ 0 h 291"/>
                <a:gd name="T26" fmla="*/ 81 w 294"/>
                <a:gd name="T27" fmla="*/ 20 h 291"/>
                <a:gd name="T28" fmla="*/ 191 w 294"/>
                <a:gd name="T29" fmla="*/ 20 h 291"/>
                <a:gd name="T30" fmla="*/ 274 w 294"/>
                <a:gd name="T31" fmla="*/ 101 h 291"/>
                <a:gd name="T32" fmla="*/ 274 w 294"/>
                <a:gd name="T33" fmla="*/ 291 h 291"/>
                <a:gd name="T34" fmla="*/ 294 w 294"/>
                <a:gd name="T35" fmla="*/ 291 h 291"/>
                <a:gd name="T36" fmla="*/ 191 w 294"/>
                <a:gd name="T37" fmla="*/ 81 h 291"/>
                <a:gd name="T38" fmla="*/ 20 w 294"/>
                <a:gd name="T39" fmla="*/ 81 h 291"/>
                <a:gd name="T40" fmla="*/ 0 w 294"/>
                <a:gd name="T41" fmla="*/ 101 h 291"/>
                <a:gd name="T42" fmla="*/ 1 w 294"/>
                <a:gd name="T43" fmla="*/ 101 h 291"/>
                <a:gd name="T44" fmla="*/ 0 w 294"/>
                <a:gd name="T45" fmla="*/ 101 h 291"/>
                <a:gd name="T46" fmla="*/ 0 w 294"/>
                <a:gd name="T47" fmla="*/ 190 h 291"/>
                <a:gd name="T48" fmla="*/ 91 w 294"/>
                <a:gd name="T49" fmla="*/ 291 h 291"/>
                <a:gd name="T50" fmla="*/ 110 w 294"/>
                <a:gd name="T51" fmla="*/ 271 h 291"/>
                <a:gd name="T52" fmla="*/ 104 w 294"/>
                <a:gd name="T53" fmla="*/ 271 h 291"/>
                <a:gd name="T54" fmla="*/ 21 w 294"/>
                <a:gd name="T55" fmla="*/ 190 h 291"/>
                <a:gd name="T56" fmla="*/ 21 w 294"/>
                <a:gd name="T57" fmla="*/ 101 h 291"/>
                <a:gd name="T58" fmla="*/ 42 w 294"/>
                <a:gd name="T59" fmla="*/ 101 h 291"/>
                <a:gd name="T60" fmla="*/ 42 w 294"/>
                <a:gd name="T61" fmla="*/ 190 h 291"/>
                <a:gd name="T62" fmla="*/ 104 w 294"/>
                <a:gd name="T63" fmla="*/ 251 h 291"/>
                <a:gd name="T64" fmla="*/ 130 w 294"/>
                <a:gd name="T65" fmla="*/ 251 h 291"/>
                <a:gd name="T66" fmla="*/ 150 w 294"/>
                <a:gd name="T67" fmla="*/ 230 h 291"/>
                <a:gd name="T68" fmla="*/ 104 w 294"/>
                <a:gd name="T69" fmla="*/ 230 h 291"/>
                <a:gd name="T70" fmla="*/ 63 w 294"/>
                <a:gd name="T71" fmla="*/ 190 h 291"/>
                <a:gd name="T72" fmla="*/ 63 w 294"/>
                <a:gd name="T73" fmla="*/ 101 h 291"/>
                <a:gd name="T74" fmla="*/ 83 w 294"/>
                <a:gd name="T75" fmla="*/ 101 h 291"/>
                <a:gd name="T76" fmla="*/ 83 w 294"/>
                <a:gd name="T77" fmla="*/ 190 h 291"/>
                <a:gd name="T78" fmla="*/ 104 w 294"/>
                <a:gd name="T79" fmla="*/ 210 h 291"/>
                <a:gd name="T80" fmla="*/ 170 w 294"/>
                <a:gd name="T81" fmla="*/ 210 h 291"/>
                <a:gd name="T82" fmla="*/ 190 w 294"/>
                <a:gd name="T83" fmla="*/ 190 h 291"/>
                <a:gd name="T84" fmla="*/ 104 w 294"/>
                <a:gd name="T85" fmla="*/ 190 h 291"/>
                <a:gd name="T86" fmla="*/ 104 w 294"/>
                <a:gd name="T87" fmla="*/ 101 h 291"/>
                <a:gd name="T88" fmla="*/ 191 w 294"/>
                <a:gd name="T89" fmla="*/ 101 h 291"/>
                <a:gd name="T90" fmla="*/ 191 w 294"/>
                <a:gd name="T91" fmla="*/ 291 h 291"/>
                <a:gd name="T92" fmla="*/ 211 w 294"/>
                <a:gd name="T93" fmla="*/ 291 h 291"/>
                <a:gd name="T94" fmla="*/ 211 w 294"/>
                <a:gd name="T95" fmla="*/ 101 h 291"/>
                <a:gd name="T96" fmla="*/ 191 w 294"/>
                <a:gd name="T97" fmla="*/ 8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4" h="291">
                  <a:moveTo>
                    <a:pt x="191" y="40"/>
                  </a:moveTo>
                  <a:cubicBezTo>
                    <a:pt x="61" y="40"/>
                    <a:pt x="61" y="40"/>
                    <a:pt x="61" y="40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191" y="61"/>
                    <a:pt x="191" y="61"/>
                    <a:pt x="191" y="61"/>
                  </a:cubicBezTo>
                  <a:cubicBezTo>
                    <a:pt x="213" y="61"/>
                    <a:pt x="232" y="79"/>
                    <a:pt x="232" y="101"/>
                  </a:cubicBezTo>
                  <a:cubicBezTo>
                    <a:pt x="232" y="291"/>
                    <a:pt x="232" y="291"/>
                    <a:pt x="232" y="291"/>
                  </a:cubicBezTo>
                  <a:cubicBezTo>
                    <a:pt x="253" y="291"/>
                    <a:pt x="253" y="291"/>
                    <a:pt x="253" y="291"/>
                  </a:cubicBezTo>
                  <a:cubicBezTo>
                    <a:pt x="253" y="101"/>
                    <a:pt x="253" y="101"/>
                    <a:pt x="253" y="101"/>
                  </a:cubicBezTo>
                  <a:cubicBezTo>
                    <a:pt x="253" y="68"/>
                    <a:pt x="225" y="40"/>
                    <a:pt x="191" y="40"/>
                  </a:cubicBezTo>
                  <a:close/>
                  <a:moveTo>
                    <a:pt x="294" y="291"/>
                  </a:moveTo>
                  <a:cubicBezTo>
                    <a:pt x="294" y="101"/>
                    <a:pt x="294" y="101"/>
                    <a:pt x="294" y="101"/>
                  </a:cubicBezTo>
                  <a:cubicBezTo>
                    <a:pt x="294" y="45"/>
                    <a:pt x="248" y="0"/>
                    <a:pt x="191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81" y="20"/>
                    <a:pt x="81" y="20"/>
                    <a:pt x="81" y="20"/>
                  </a:cubicBezTo>
                  <a:cubicBezTo>
                    <a:pt x="191" y="20"/>
                    <a:pt x="191" y="20"/>
                    <a:pt x="191" y="20"/>
                  </a:cubicBezTo>
                  <a:cubicBezTo>
                    <a:pt x="236" y="20"/>
                    <a:pt x="274" y="56"/>
                    <a:pt x="274" y="101"/>
                  </a:cubicBezTo>
                  <a:cubicBezTo>
                    <a:pt x="274" y="291"/>
                    <a:pt x="274" y="291"/>
                    <a:pt x="274" y="291"/>
                  </a:cubicBezTo>
                  <a:lnTo>
                    <a:pt x="294" y="291"/>
                  </a:lnTo>
                  <a:close/>
                  <a:moveTo>
                    <a:pt x="191" y="81"/>
                  </a:moveTo>
                  <a:cubicBezTo>
                    <a:pt x="20" y="81"/>
                    <a:pt x="20" y="81"/>
                    <a:pt x="20" y="8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" y="101"/>
                    <a:pt x="1" y="101"/>
                    <a:pt x="1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242"/>
                    <a:pt x="40" y="284"/>
                    <a:pt x="91" y="291"/>
                  </a:cubicBezTo>
                  <a:cubicBezTo>
                    <a:pt x="110" y="271"/>
                    <a:pt x="110" y="271"/>
                    <a:pt x="110" y="271"/>
                  </a:cubicBezTo>
                  <a:cubicBezTo>
                    <a:pt x="104" y="271"/>
                    <a:pt x="104" y="271"/>
                    <a:pt x="104" y="271"/>
                  </a:cubicBezTo>
                  <a:cubicBezTo>
                    <a:pt x="58" y="271"/>
                    <a:pt x="21" y="235"/>
                    <a:pt x="21" y="190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90"/>
                    <a:pt x="42" y="190"/>
                    <a:pt x="42" y="190"/>
                  </a:cubicBezTo>
                  <a:cubicBezTo>
                    <a:pt x="42" y="223"/>
                    <a:pt x="70" y="251"/>
                    <a:pt x="104" y="251"/>
                  </a:cubicBezTo>
                  <a:cubicBezTo>
                    <a:pt x="130" y="251"/>
                    <a:pt x="130" y="251"/>
                    <a:pt x="130" y="251"/>
                  </a:cubicBezTo>
                  <a:cubicBezTo>
                    <a:pt x="150" y="230"/>
                    <a:pt x="150" y="230"/>
                    <a:pt x="150" y="230"/>
                  </a:cubicBezTo>
                  <a:cubicBezTo>
                    <a:pt x="104" y="230"/>
                    <a:pt x="104" y="230"/>
                    <a:pt x="104" y="230"/>
                  </a:cubicBezTo>
                  <a:cubicBezTo>
                    <a:pt x="81" y="230"/>
                    <a:pt x="63" y="212"/>
                    <a:pt x="63" y="190"/>
                  </a:cubicBezTo>
                  <a:cubicBezTo>
                    <a:pt x="63" y="101"/>
                    <a:pt x="63" y="101"/>
                    <a:pt x="63" y="101"/>
                  </a:cubicBezTo>
                  <a:cubicBezTo>
                    <a:pt x="83" y="101"/>
                    <a:pt x="83" y="101"/>
                    <a:pt x="83" y="101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3" y="201"/>
                    <a:pt x="93" y="210"/>
                    <a:pt x="104" y="210"/>
                  </a:cubicBezTo>
                  <a:cubicBezTo>
                    <a:pt x="170" y="210"/>
                    <a:pt x="170" y="210"/>
                    <a:pt x="170" y="210"/>
                  </a:cubicBezTo>
                  <a:cubicBezTo>
                    <a:pt x="190" y="190"/>
                    <a:pt x="190" y="190"/>
                    <a:pt x="190" y="190"/>
                  </a:cubicBezTo>
                  <a:cubicBezTo>
                    <a:pt x="104" y="190"/>
                    <a:pt x="104" y="190"/>
                    <a:pt x="104" y="190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191" y="101"/>
                    <a:pt x="191" y="101"/>
                    <a:pt x="191" y="101"/>
                  </a:cubicBezTo>
                  <a:cubicBezTo>
                    <a:pt x="191" y="291"/>
                    <a:pt x="191" y="291"/>
                    <a:pt x="191" y="291"/>
                  </a:cubicBezTo>
                  <a:cubicBezTo>
                    <a:pt x="211" y="291"/>
                    <a:pt x="211" y="291"/>
                    <a:pt x="211" y="291"/>
                  </a:cubicBezTo>
                  <a:cubicBezTo>
                    <a:pt x="211" y="101"/>
                    <a:pt x="211" y="101"/>
                    <a:pt x="211" y="101"/>
                  </a:cubicBezTo>
                  <a:cubicBezTo>
                    <a:pt x="211" y="90"/>
                    <a:pt x="202" y="81"/>
                    <a:pt x="191" y="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2755907" y="2720979"/>
              <a:ext cx="2781307" cy="949327"/>
            </a:xfrm>
            <a:custGeom>
              <a:avLst/>
              <a:gdLst>
                <a:gd name="T0" fmla="*/ 598 w 742"/>
                <a:gd name="T1" fmla="*/ 58 h 253"/>
                <a:gd name="T2" fmla="*/ 606 w 742"/>
                <a:gd name="T3" fmla="*/ 17 h 253"/>
                <a:gd name="T4" fmla="*/ 513 w 742"/>
                <a:gd name="T5" fmla="*/ 1 h 253"/>
                <a:gd name="T6" fmla="*/ 607 w 742"/>
                <a:gd name="T7" fmla="*/ 128 h 253"/>
                <a:gd name="T8" fmla="*/ 87 w 742"/>
                <a:gd name="T9" fmla="*/ 156 h 253"/>
                <a:gd name="T10" fmla="*/ 20 w 742"/>
                <a:gd name="T11" fmla="*/ 156 h 253"/>
                <a:gd name="T12" fmla="*/ 9 w 742"/>
                <a:gd name="T13" fmla="*/ 252 h 253"/>
                <a:gd name="T14" fmla="*/ 52 w 742"/>
                <a:gd name="T15" fmla="*/ 226 h 253"/>
                <a:gd name="T16" fmla="*/ 85 w 742"/>
                <a:gd name="T17" fmla="*/ 250 h 253"/>
                <a:gd name="T18" fmla="*/ 99 w 742"/>
                <a:gd name="T19" fmla="*/ 158 h 253"/>
                <a:gd name="T20" fmla="*/ 623 w 742"/>
                <a:gd name="T21" fmla="*/ 156 h 253"/>
                <a:gd name="T22" fmla="*/ 609 w 742"/>
                <a:gd name="T23" fmla="*/ 252 h 253"/>
                <a:gd name="T24" fmla="*/ 659 w 742"/>
                <a:gd name="T25" fmla="*/ 239 h 253"/>
                <a:gd name="T26" fmla="*/ 98 w 742"/>
                <a:gd name="T27" fmla="*/ 96 h 253"/>
                <a:gd name="T28" fmla="*/ 130 w 742"/>
                <a:gd name="T29" fmla="*/ 126 h 253"/>
                <a:gd name="T30" fmla="*/ 58 w 742"/>
                <a:gd name="T31" fmla="*/ 1 h 253"/>
                <a:gd name="T32" fmla="*/ 66 w 742"/>
                <a:gd name="T33" fmla="*/ 23 h 253"/>
                <a:gd name="T34" fmla="*/ 165 w 742"/>
                <a:gd name="T35" fmla="*/ 126 h 253"/>
                <a:gd name="T36" fmla="*/ 149 w 742"/>
                <a:gd name="T37" fmla="*/ 1 h 253"/>
                <a:gd name="T38" fmla="*/ 163 w 742"/>
                <a:gd name="T39" fmla="*/ 128 h 253"/>
                <a:gd name="T40" fmla="*/ 165 w 742"/>
                <a:gd name="T41" fmla="*/ 68 h 253"/>
                <a:gd name="T42" fmla="*/ 484 w 742"/>
                <a:gd name="T43" fmla="*/ 1 h 253"/>
                <a:gd name="T44" fmla="*/ 470 w 742"/>
                <a:gd name="T45" fmla="*/ 128 h 253"/>
                <a:gd name="T46" fmla="*/ 704 w 742"/>
                <a:gd name="T47" fmla="*/ 168 h 253"/>
                <a:gd name="T48" fmla="*/ 738 w 742"/>
                <a:gd name="T49" fmla="*/ 166 h 253"/>
                <a:gd name="T50" fmla="*/ 727 w 742"/>
                <a:gd name="T51" fmla="*/ 226 h 253"/>
                <a:gd name="T52" fmla="*/ 668 w 742"/>
                <a:gd name="T53" fmla="*/ 237 h 253"/>
                <a:gd name="T54" fmla="*/ 673 w 742"/>
                <a:gd name="T55" fmla="*/ 128 h 253"/>
                <a:gd name="T56" fmla="*/ 629 w 742"/>
                <a:gd name="T57" fmla="*/ 3 h 253"/>
                <a:gd name="T58" fmla="*/ 673 w 742"/>
                <a:gd name="T59" fmla="*/ 18 h 253"/>
                <a:gd name="T60" fmla="*/ 168 w 742"/>
                <a:gd name="T61" fmla="*/ 156 h 253"/>
                <a:gd name="T62" fmla="*/ 113 w 742"/>
                <a:gd name="T63" fmla="*/ 249 h 253"/>
                <a:gd name="T64" fmla="*/ 137 w 742"/>
                <a:gd name="T65" fmla="*/ 227 h 253"/>
                <a:gd name="T66" fmla="*/ 211 w 742"/>
                <a:gd name="T67" fmla="*/ 252 h 253"/>
                <a:gd name="T68" fmla="*/ 143 w 742"/>
                <a:gd name="T69" fmla="*/ 214 h 253"/>
                <a:gd name="T70" fmla="*/ 393 w 742"/>
                <a:gd name="T71" fmla="*/ 112 h 253"/>
                <a:gd name="T72" fmla="*/ 375 w 742"/>
                <a:gd name="T73" fmla="*/ 3 h 253"/>
                <a:gd name="T74" fmla="*/ 427 w 742"/>
                <a:gd name="T75" fmla="*/ 213 h 253"/>
                <a:gd name="T76" fmla="*/ 375 w 742"/>
                <a:gd name="T77" fmla="*/ 156 h 253"/>
                <a:gd name="T78" fmla="*/ 389 w 742"/>
                <a:gd name="T79" fmla="*/ 252 h 253"/>
                <a:gd name="T80" fmla="*/ 440 w 742"/>
                <a:gd name="T81" fmla="*/ 252 h 253"/>
                <a:gd name="T82" fmla="*/ 389 w 742"/>
                <a:gd name="T83" fmla="*/ 169 h 253"/>
                <a:gd name="T84" fmla="*/ 300 w 742"/>
                <a:gd name="T85" fmla="*/ 239 h 253"/>
                <a:gd name="T86" fmla="*/ 351 w 742"/>
                <a:gd name="T87" fmla="*/ 197 h 253"/>
                <a:gd name="T88" fmla="*/ 356 w 742"/>
                <a:gd name="T89" fmla="*/ 167 h 253"/>
                <a:gd name="T90" fmla="*/ 286 w 742"/>
                <a:gd name="T91" fmla="*/ 158 h 253"/>
                <a:gd name="T92" fmla="*/ 357 w 742"/>
                <a:gd name="T93" fmla="*/ 250 h 253"/>
                <a:gd name="T94" fmla="*/ 470 w 742"/>
                <a:gd name="T95" fmla="*/ 156 h 253"/>
                <a:gd name="T96" fmla="*/ 484 w 742"/>
                <a:gd name="T97" fmla="*/ 252 h 253"/>
                <a:gd name="T98" fmla="*/ 358 w 742"/>
                <a:gd name="T99" fmla="*/ 42 h 253"/>
                <a:gd name="T100" fmla="*/ 262 w 742"/>
                <a:gd name="T101" fmla="*/ 126 h 253"/>
                <a:gd name="T102" fmla="*/ 279 w 742"/>
                <a:gd name="T103" fmla="*/ 85 h 253"/>
                <a:gd name="T104" fmla="*/ 340 w 742"/>
                <a:gd name="T105" fmla="*/ 43 h 253"/>
                <a:gd name="T106" fmla="*/ 196 w 742"/>
                <a:gd name="T107" fmla="*/ 158 h 253"/>
                <a:gd name="T108" fmla="*/ 227 w 742"/>
                <a:gd name="T109" fmla="*/ 252 h 253"/>
                <a:gd name="T110" fmla="*/ 270 w 742"/>
                <a:gd name="T111" fmla="*/ 169 h 253"/>
                <a:gd name="T112" fmla="*/ 198 w 742"/>
                <a:gd name="T113" fmla="*/ 156 h 253"/>
                <a:gd name="T114" fmla="*/ 540 w 742"/>
                <a:gd name="T115" fmla="*/ 156 h 253"/>
                <a:gd name="T116" fmla="*/ 512 w 742"/>
                <a:gd name="T117" fmla="*/ 251 h 253"/>
                <a:gd name="T118" fmla="*/ 594 w 742"/>
                <a:gd name="T119" fmla="*/ 252 h 253"/>
                <a:gd name="T120" fmla="*/ 565 w 742"/>
                <a:gd name="T121" fmla="*/ 2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42" h="253">
                  <a:moveTo>
                    <a:pt x="531" y="112"/>
                  </a:moveTo>
                  <a:cubicBezTo>
                    <a:pt x="531" y="72"/>
                    <a:pt x="531" y="72"/>
                    <a:pt x="531" y="72"/>
                  </a:cubicBezTo>
                  <a:cubicBezTo>
                    <a:pt x="596" y="72"/>
                    <a:pt x="596" y="72"/>
                    <a:pt x="596" y="72"/>
                  </a:cubicBezTo>
                  <a:cubicBezTo>
                    <a:pt x="598" y="72"/>
                    <a:pt x="598" y="72"/>
                    <a:pt x="598" y="72"/>
                  </a:cubicBezTo>
                  <a:cubicBezTo>
                    <a:pt x="598" y="70"/>
                    <a:pt x="598" y="70"/>
                    <a:pt x="598" y="70"/>
                  </a:cubicBezTo>
                  <a:cubicBezTo>
                    <a:pt x="598" y="58"/>
                    <a:pt x="598" y="58"/>
                    <a:pt x="598" y="58"/>
                  </a:cubicBezTo>
                  <a:cubicBezTo>
                    <a:pt x="598" y="56"/>
                    <a:pt x="598" y="56"/>
                    <a:pt x="598" y="56"/>
                  </a:cubicBezTo>
                  <a:cubicBezTo>
                    <a:pt x="596" y="56"/>
                    <a:pt x="596" y="56"/>
                    <a:pt x="596" y="56"/>
                  </a:cubicBezTo>
                  <a:cubicBezTo>
                    <a:pt x="531" y="56"/>
                    <a:pt x="531" y="56"/>
                    <a:pt x="531" y="56"/>
                  </a:cubicBezTo>
                  <a:cubicBezTo>
                    <a:pt x="531" y="17"/>
                    <a:pt x="531" y="17"/>
                    <a:pt x="531" y="17"/>
                  </a:cubicBezTo>
                  <a:cubicBezTo>
                    <a:pt x="604" y="17"/>
                    <a:pt x="604" y="17"/>
                    <a:pt x="604" y="17"/>
                  </a:cubicBezTo>
                  <a:cubicBezTo>
                    <a:pt x="606" y="17"/>
                    <a:pt x="606" y="17"/>
                    <a:pt x="606" y="17"/>
                  </a:cubicBezTo>
                  <a:cubicBezTo>
                    <a:pt x="606" y="16"/>
                    <a:pt x="606" y="16"/>
                    <a:pt x="606" y="16"/>
                  </a:cubicBezTo>
                  <a:cubicBezTo>
                    <a:pt x="606" y="3"/>
                    <a:pt x="606" y="3"/>
                    <a:pt x="606" y="3"/>
                  </a:cubicBezTo>
                  <a:cubicBezTo>
                    <a:pt x="606" y="1"/>
                    <a:pt x="606" y="1"/>
                    <a:pt x="606" y="1"/>
                  </a:cubicBezTo>
                  <a:cubicBezTo>
                    <a:pt x="604" y="1"/>
                    <a:pt x="604" y="1"/>
                    <a:pt x="604" y="1"/>
                  </a:cubicBezTo>
                  <a:cubicBezTo>
                    <a:pt x="515" y="1"/>
                    <a:pt x="515" y="1"/>
                    <a:pt x="515" y="1"/>
                  </a:cubicBezTo>
                  <a:cubicBezTo>
                    <a:pt x="513" y="1"/>
                    <a:pt x="513" y="1"/>
                    <a:pt x="513" y="1"/>
                  </a:cubicBezTo>
                  <a:cubicBezTo>
                    <a:pt x="513" y="3"/>
                    <a:pt x="513" y="3"/>
                    <a:pt x="513" y="3"/>
                  </a:cubicBezTo>
                  <a:cubicBezTo>
                    <a:pt x="513" y="126"/>
                    <a:pt x="513" y="126"/>
                    <a:pt x="513" y="126"/>
                  </a:cubicBezTo>
                  <a:cubicBezTo>
                    <a:pt x="513" y="128"/>
                    <a:pt x="513" y="128"/>
                    <a:pt x="513" y="128"/>
                  </a:cubicBezTo>
                  <a:cubicBezTo>
                    <a:pt x="515" y="128"/>
                    <a:pt x="515" y="128"/>
                    <a:pt x="515" y="128"/>
                  </a:cubicBezTo>
                  <a:cubicBezTo>
                    <a:pt x="605" y="128"/>
                    <a:pt x="605" y="128"/>
                    <a:pt x="605" y="128"/>
                  </a:cubicBezTo>
                  <a:cubicBezTo>
                    <a:pt x="607" y="128"/>
                    <a:pt x="607" y="128"/>
                    <a:pt x="607" y="128"/>
                  </a:cubicBezTo>
                  <a:cubicBezTo>
                    <a:pt x="607" y="126"/>
                    <a:pt x="607" y="126"/>
                    <a:pt x="607" y="126"/>
                  </a:cubicBezTo>
                  <a:cubicBezTo>
                    <a:pt x="607" y="114"/>
                    <a:pt x="607" y="114"/>
                    <a:pt x="607" y="114"/>
                  </a:cubicBezTo>
                  <a:cubicBezTo>
                    <a:pt x="607" y="112"/>
                    <a:pt x="607" y="112"/>
                    <a:pt x="607" y="112"/>
                  </a:cubicBezTo>
                  <a:cubicBezTo>
                    <a:pt x="605" y="112"/>
                    <a:pt x="605" y="112"/>
                    <a:pt x="605" y="112"/>
                  </a:cubicBezTo>
                  <a:lnTo>
                    <a:pt x="531" y="112"/>
                  </a:lnTo>
                  <a:close/>
                  <a:moveTo>
                    <a:pt x="87" y="156"/>
                  </a:moveTo>
                  <a:cubicBezTo>
                    <a:pt x="86" y="156"/>
                    <a:pt x="86" y="156"/>
                    <a:pt x="86" y="156"/>
                  </a:cubicBezTo>
                  <a:cubicBezTo>
                    <a:pt x="85" y="157"/>
                    <a:pt x="85" y="157"/>
                    <a:pt x="85" y="157"/>
                  </a:cubicBezTo>
                  <a:cubicBezTo>
                    <a:pt x="53" y="205"/>
                    <a:pt x="53" y="205"/>
                    <a:pt x="53" y="205"/>
                  </a:cubicBezTo>
                  <a:cubicBezTo>
                    <a:pt x="21" y="157"/>
                    <a:pt x="21" y="157"/>
                    <a:pt x="21" y="157"/>
                  </a:cubicBezTo>
                  <a:cubicBezTo>
                    <a:pt x="21" y="156"/>
                    <a:pt x="21" y="156"/>
                    <a:pt x="21" y="156"/>
                  </a:cubicBezTo>
                  <a:cubicBezTo>
                    <a:pt x="20" y="156"/>
                    <a:pt x="20" y="156"/>
                    <a:pt x="20" y="156"/>
                  </a:cubicBezTo>
                  <a:cubicBezTo>
                    <a:pt x="9" y="156"/>
                    <a:pt x="9" y="156"/>
                    <a:pt x="9" y="156"/>
                  </a:cubicBezTo>
                  <a:cubicBezTo>
                    <a:pt x="7" y="156"/>
                    <a:pt x="7" y="156"/>
                    <a:pt x="7" y="156"/>
                  </a:cubicBezTo>
                  <a:cubicBezTo>
                    <a:pt x="7" y="158"/>
                    <a:pt x="7" y="158"/>
                    <a:pt x="7" y="158"/>
                  </a:cubicBezTo>
                  <a:cubicBezTo>
                    <a:pt x="7" y="250"/>
                    <a:pt x="7" y="250"/>
                    <a:pt x="7" y="250"/>
                  </a:cubicBezTo>
                  <a:cubicBezTo>
                    <a:pt x="7" y="252"/>
                    <a:pt x="7" y="252"/>
                    <a:pt x="7" y="252"/>
                  </a:cubicBezTo>
                  <a:cubicBezTo>
                    <a:pt x="9" y="252"/>
                    <a:pt x="9" y="252"/>
                    <a:pt x="9" y="252"/>
                  </a:cubicBezTo>
                  <a:cubicBezTo>
                    <a:pt x="19" y="252"/>
                    <a:pt x="19" y="252"/>
                    <a:pt x="19" y="252"/>
                  </a:cubicBezTo>
                  <a:cubicBezTo>
                    <a:pt x="21" y="252"/>
                    <a:pt x="21" y="252"/>
                    <a:pt x="21" y="252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21" y="181"/>
                    <a:pt x="21" y="181"/>
                    <a:pt x="21" y="181"/>
                  </a:cubicBezTo>
                  <a:cubicBezTo>
                    <a:pt x="51" y="226"/>
                    <a:pt x="51" y="226"/>
                    <a:pt x="51" y="226"/>
                  </a:cubicBezTo>
                  <a:cubicBezTo>
                    <a:pt x="52" y="226"/>
                    <a:pt x="52" y="226"/>
                    <a:pt x="52" y="226"/>
                  </a:cubicBezTo>
                  <a:cubicBezTo>
                    <a:pt x="53" y="226"/>
                    <a:pt x="53" y="226"/>
                    <a:pt x="53" y="226"/>
                  </a:cubicBezTo>
                  <a:cubicBezTo>
                    <a:pt x="53" y="226"/>
                    <a:pt x="53" y="226"/>
                    <a:pt x="53" y="226"/>
                  </a:cubicBezTo>
                  <a:cubicBezTo>
                    <a:pt x="54" y="226"/>
                    <a:pt x="54" y="226"/>
                    <a:pt x="54" y="226"/>
                  </a:cubicBezTo>
                  <a:cubicBezTo>
                    <a:pt x="55" y="226"/>
                    <a:pt x="55" y="226"/>
                    <a:pt x="55" y="226"/>
                  </a:cubicBezTo>
                  <a:cubicBezTo>
                    <a:pt x="85" y="181"/>
                    <a:pt x="85" y="181"/>
                    <a:pt x="85" y="181"/>
                  </a:cubicBezTo>
                  <a:cubicBezTo>
                    <a:pt x="85" y="250"/>
                    <a:pt x="85" y="250"/>
                    <a:pt x="85" y="250"/>
                  </a:cubicBezTo>
                  <a:cubicBezTo>
                    <a:pt x="85" y="252"/>
                    <a:pt x="85" y="252"/>
                    <a:pt x="85" y="252"/>
                  </a:cubicBezTo>
                  <a:cubicBezTo>
                    <a:pt x="87" y="252"/>
                    <a:pt x="87" y="252"/>
                    <a:pt x="87" y="252"/>
                  </a:cubicBezTo>
                  <a:cubicBezTo>
                    <a:pt x="97" y="252"/>
                    <a:pt x="97" y="252"/>
                    <a:pt x="97" y="252"/>
                  </a:cubicBezTo>
                  <a:cubicBezTo>
                    <a:pt x="99" y="252"/>
                    <a:pt x="99" y="252"/>
                    <a:pt x="99" y="252"/>
                  </a:cubicBezTo>
                  <a:cubicBezTo>
                    <a:pt x="99" y="250"/>
                    <a:pt x="99" y="250"/>
                    <a:pt x="99" y="250"/>
                  </a:cubicBezTo>
                  <a:cubicBezTo>
                    <a:pt x="99" y="158"/>
                    <a:pt x="99" y="158"/>
                    <a:pt x="99" y="158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7" y="156"/>
                    <a:pt x="97" y="156"/>
                    <a:pt x="97" y="156"/>
                  </a:cubicBezTo>
                  <a:lnTo>
                    <a:pt x="87" y="156"/>
                  </a:lnTo>
                  <a:close/>
                  <a:moveTo>
                    <a:pt x="623" y="239"/>
                  </a:moveTo>
                  <a:cubicBezTo>
                    <a:pt x="623" y="158"/>
                    <a:pt x="623" y="158"/>
                    <a:pt x="623" y="158"/>
                  </a:cubicBezTo>
                  <a:cubicBezTo>
                    <a:pt x="623" y="156"/>
                    <a:pt x="623" y="156"/>
                    <a:pt x="623" y="156"/>
                  </a:cubicBezTo>
                  <a:cubicBezTo>
                    <a:pt x="621" y="156"/>
                    <a:pt x="621" y="156"/>
                    <a:pt x="621" y="156"/>
                  </a:cubicBezTo>
                  <a:cubicBezTo>
                    <a:pt x="611" y="156"/>
                    <a:pt x="611" y="156"/>
                    <a:pt x="611" y="156"/>
                  </a:cubicBezTo>
                  <a:cubicBezTo>
                    <a:pt x="609" y="156"/>
                    <a:pt x="609" y="156"/>
                    <a:pt x="609" y="156"/>
                  </a:cubicBezTo>
                  <a:cubicBezTo>
                    <a:pt x="609" y="158"/>
                    <a:pt x="609" y="158"/>
                    <a:pt x="609" y="158"/>
                  </a:cubicBezTo>
                  <a:cubicBezTo>
                    <a:pt x="609" y="250"/>
                    <a:pt x="609" y="250"/>
                    <a:pt x="609" y="250"/>
                  </a:cubicBezTo>
                  <a:cubicBezTo>
                    <a:pt x="609" y="252"/>
                    <a:pt x="609" y="252"/>
                    <a:pt x="609" y="252"/>
                  </a:cubicBezTo>
                  <a:cubicBezTo>
                    <a:pt x="611" y="252"/>
                    <a:pt x="611" y="252"/>
                    <a:pt x="611" y="252"/>
                  </a:cubicBezTo>
                  <a:cubicBezTo>
                    <a:pt x="658" y="252"/>
                    <a:pt x="658" y="252"/>
                    <a:pt x="658" y="252"/>
                  </a:cubicBezTo>
                  <a:cubicBezTo>
                    <a:pt x="659" y="252"/>
                    <a:pt x="659" y="252"/>
                    <a:pt x="659" y="252"/>
                  </a:cubicBezTo>
                  <a:cubicBezTo>
                    <a:pt x="659" y="250"/>
                    <a:pt x="659" y="250"/>
                    <a:pt x="659" y="250"/>
                  </a:cubicBezTo>
                  <a:cubicBezTo>
                    <a:pt x="659" y="240"/>
                    <a:pt x="659" y="240"/>
                    <a:pt x="659" y="240"/>
                  </a:cubicBezTo>
                  <a:cubicBezTo>
                    <a:pt x="659" y="239"/>
                    <a:pt x="659" y="239"/>
                    <a:pt x="659" y="239"/>
                  </a:cubicBezTo>
                  <a:cubicBezTo>
                    <a:pt x="658" y="239"/>
                    <a:pt x="658" y="239"/>
                    <a:pt x="658" y="239"/>
                  </a:cubicBezTo>
                  <a:lnTo>
                    <a:pt x="623" y="239"/>
                  </a:lnTo>
                  <a:close/>
                  <a:moveTo>
                    <a:pt x="18" y="128"/>
                  </a:moveTo>
                  <a:cubicBezTo>
                    <a:pt x="19" y="127"/>
                    <a:pt x="19" y="127"/>
                    <a:pt x="19" y="127"/>
                  </a:cubicBezTo>
                  <a:cubicBezTo>
                    <a:pt x="33" y="96"/>
                    <a:pt x="33" y="96"/>
                    <a:pt x="33" y="96"/>
                  </a:cubicBezTo>
                  <a:cubicBezTo>
                    <a:pt x="98" y="96"/>
                    <a:pt x="98" y="96"/>
                    <a:pt x="98" y="96"/>
                  </a:cubicBezTo>
                  <a:cubicBezTo>
                    <a:pt x="112" y="127"/>
                    <a:pt x="112" y="127"/>
                    <a:pt x="112" y="127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14" y="128"/>
                    <a:pt x="114" y="128"/>
                    <a:pt x="114" y="128"/>
                  </a:cubicBezTo>
                  <a:cubicBezTo>
                    <a:pt x="129" y="128"/>
                    <a:pt x="129" y="128"/>
                    <a:pt x="129" y="128"/>
                  </a:cubicBezTo>
                  <a:cubicBezTo>
                    <a:pt x="131" y="128"/>
                    <a:pt x="131" y="128"/>
                    <a:pt x="131" y="128"/>
                  </a:cubicBezTo>
                  <a:cubicBezTo>
                    <a:pt x="130" y="126"/>
                    <a:pt x="130" y="126"/>
                    <a:pt x="130" y="126"/>
                  </a:cubicBezTo>
                  <a:cubicBezTo>
                    <a:pt x="74" y="1"/>
                    <a:pt x="74" y="1"/>
                    <a:pt x="74" y="1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8" y="1"/>
                    <a:pt x="58" y="1"/>
                    <a:pt x="58" y="1"/>
                  </a:cubicBezTo>
                  <a:cubicBezTo>
                    <a:pt x="1" y="126"/>
                    <a:pt x="1" y="126"/>
                    <a:pt x="1" y="126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3" y="128"/>
                    <a:pt x="3" y="128"/>
                    <a:pt x="3" y="128"/>
                  </a:cubicBezTo>
                  <a:cubicBezTo>
                    <a:pt x="17" y="128"/>
                    <a:pt x="17" y="128"/>
                    <a:pt x="17" y="128"/>
                  </a:cubicBezTo>
                  <a:lnTo>
                    <a:pt x="18" y="128"/>
                  </a:lnTo>
                  <a:close/>
                  <a:moveTo>
                    <a:pt x="66" y="23"/>
                  </a:moveTo>
                  <a:cubicBezTo>
                    <a:pt x="91" y="79"/>
                    <a:pt x="91" y="79"/>
                    <a:pt x="91" y="79"/>
                  </a:cubicBezTo>
                  <a:cubicBezTo>
                    <a:pt x="40" y="79"/>
                    <a:pt x="40" y="79"/>
                    <a:pt x="40" y="79"/>
                  </a:cubicBezTo>
                  <a:lnTo>
                    <a:pt x="66" y="23"/>
                  </a:lnTo>
                  <a:close/>
                  <a:moveTo>
                    <a:pt x="163" y="128"/>
                  </a:moveTo>
                  <a:cubicBezTo>
                    <a:pt x="165" y="128"/>
                    <a:pt x="165" y="128"/>
                    <a:pt x="165" y="12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5" y="85"/>
                    <a:pt x="165" y="85"/>
                    <a:pt x="165" y="85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218" y="85"/>
                    <a:pt x="244" y="72"/>
                    <a:pt x="244" y="42"/>
                  </a:cubicBezTo>
                  <a:cubicBezTo>
                    <a:pt x="244" y="42"/>
                    <a:pt x="244" y="42"/>
                    <a:pt x="244" y="42"/>
                  </a:cubicBezTo>
                  <a:cubicBezTo>
                    <a:pt x="244" y="17"/>
                    <a:pt x="225" y="1"/>
                    <a:pt x="196" y="1"/>
                  </a:cubicBezTo>
                  <a:cubicBezTo>
                    <a:pt x="149" y="1"/>
                    <a:pt x="149" y="1"/>
                    <a:pt x="149" y="1"/>
                  </a:cubicBezTo>
                  <a:cubicBezTo>
                    <a:pt x="148" y="1"/>
                    <a:pt x="148" y="1"/>
                    <a:pt x="148" y="1"/>
                  </a:cubicBezTo>
                  <a:cubicBezTo>
                    <a:pt x="148" y="3"/>
                    <a:pt x="148" y="3"/>
                    <a:pt x="148" y="3"/>
                  </a:cubicBezTo>
                  <a:cubicBezTo>
                    <a:pt x="148" y="126"/>
                    <a:pt x="148" y="126"/>
                    <a:pt x="148" y="126"/>
                  </a:cubicBezTo>
                  <a:cubicBezTo>
                    <a:pt x="148" y="128"/>
                    <a:pt x="148" y="128"/>
                    <a:pt x="148" y="128"/>
                  </a:cubicBezTo>
                  <a:cubicBezTo>
                    <a:pt x="149" y="128"/>
                    <a:pt x="149" y="128"/>
                    <a:pt x="149" y="128"/>
                  </a:cubicBezTo>
                  <a:lnTo>
                    <a:pt x="163" y="128"/>
                  </a:lnTo>
                  <a:close/>
                  <a:moveTo>
                    <a:pt x="165" y="18"/>
                  </a:moveTo>
                  <a:cubicBezTo>
                    <a:pt x="195" y="18"/>
                    <a:pt x="195" y="18"/>
                    <a:pt x="195" y="18"/>
                  </a:cubicBezTo>
                  <a:cubicBezTo>
                    <a:pt x="215" y="18"/>
                    <a:pt x="226" y="27"/>
                    <a:pt x="226" y="43"/>
                  </a:cubicBezTo>
                  <a:cubicBezTo>
                    <a:pt x="226" y="43"/>
                    <a:pt x="226" y="43"/>
                    <a:pt x="226" y="43"/>
                  </a:cubicBezTo>
                  <a:cubicBezTo>
                    <a:pt x="226" y="58"/>
                    <a:pt x="213" y="68"/>
                    <a:pt x="194" y="68"/>
                  </a:cubicBezTo>
                  <a:cubicBezTo>
                    <a:pt x="165" y="68"/>
                    <a:pt x="165" y="68"/>
                    <a:pt x="165" y="68"/>
                  </a:cubicBezTo>
                  <a:lnTo>
                    <a:pt x="165" y="18"/>
                  </a:lnTo>
                  <a:close/>
                  <a:moveTo>
                    <a:pt x="486" y="128"/>
                  </a:moveTo>
                  <a:cubicBezTo>
                    <a:pt x="486" y="126"/>
                    <a:pt x="486" y="126"/>
                    <a:pt x="486" y="126"/>
                  </a:cubicBezTo>
                  <a:cubicBezTo>
                    <a:pt x="486" y="3"/>
                    <a:pt x="486" y="3"/>
                    <a:pt x="486" y="3"/>
                  </a:cubicBezTo>
                  <a:cubicBezTo>
                    <a:pt x="486" y="1"/>
                    <a:pt x="486" y="1"/>
                    <a:pt x="486" y="1"/>
                  </a:cubicBezTo>
                  <a:cubicBezTo>
                    <a:pt x="484" y="1"/>
                    <a:pt x="484" y="1"/>
                    <a:pt x="484" y="1"/>
                  </a:cubicBezTo>
                  <a:cubicBezTo>
                    <a:pt x="470" y="1"/>
                    <a:pt x="470" y="1"/>
                    <a:pt x="470" y="1"/>
                  </a:cubicBezTo>
                  <a:cubicBezTo>
                    <a:pt x="468" y="1"/>
                    <a:pt x="468" y="1"/>
                    <a:pt x="468" y="1"/>
                  </a:cubicBezTo>
                  <a:cubicBezTo>
                    <a:pt x="468" y="3"/>
                    <a:pt x="468" y="3"/>
                    <a:pt x="468" y="3"/>
                  </a:cubicBezTo>
                  <a:cubicBezTo>
                    <a:pt x="468" y="126"/>
                    <a:pt x="468" y="126"/>
                    <a:pt x="468" y="126"/>
                  </a:cubicBezTo>
                  <a:cubicBezTo>
                    <a:pt x="468" y="128"/>
                    <a:pt x="468" y="128"/>
                    <a:pt x="468" y="128"/>
                  </a:cubicBezTo>
                  <a:cubicBezTo>
                    <a:pt x="470" y="128"/>
                    <a:pt x="470" y="128"/>
                    <a:pt x="470" y="128"/>
                  </a:cubicBezTo>
                  <a:cubicBezTo>
                    <a:pt x="484" y="128"/>
                    <a:pt x="484" y="128"/>
                    <a:pt x="484" y="128"/>
                  </a:cubicBezTo>
                  <a:lnTo>
                    <a:pt x="486" y="128"/>
                  </a:lnTo>
                  <a:close/>
                  <a:moveTo>
                    <a:pt x="710" y="197"/>
                  </a:moveTo>
                  <a:cubicBezTo>
                    <a:pt x="690" y="193"/>
                    <a:pt x="686" y="188"/>
                    <a:pt x="686" y="181"/>
                  </a:cubicBezTo>
                  <a:cubicBezTo>
                    <a:pt x="686" y="181"/>
                    <a:pt x="686" y="181"/>
                    <a:pt x="686" y="181"/>
                  </a:cubicBezTo>
                  <a:cubicBezTo>
                    <a:pt x="686" y="173"/>
                    <a:pt x="694" y="168"/>
                    <a:pt x="704" y="168"/>
                  </a:cubicBezTo>
                  <a:cubicBezTo>
                    <a:pt x="714" y="168"/>
                    <a:pt x="722" y="171"/>
                    <a:pt x="730" y="177"/>
                  </a:cubicBezTo>
                  <a:cubicBezTo>
                    <a:pt x="731" y="178"/>
                    <a:pt x="731" y="178"/>
                    <a:pt x="731" y="178"/>
                  </a:cubicBezTo>
                  <a:cubicBezTo>
                    <a:pt x="732" y="177"/>
                    <a:pt x="732" y="177"/>
                    <a:pt x="732" y="177"/>
                  </a:cubicBezTo>
                  <a:cubicBezTo>
                    <a:pt x="738" y="169"/>
                    <a:pt x="738" y="169"/>
                    <a:pt x="738" y="169"/>
                  </a:cubicBezTo>
                  <a:cubicBezTo>
                    <a:pt x="739" y="167"/>
                    <a:pt x="739" y="167"/>
                    <a:pt x="739" y="167"/>
                  </a:cubicBezTo>
                  <a:cubicBezTo>
                    <a:pt x="738" y="166"/>
                    <a:pt x="738" y="166"/>
                    <a:pt x="738" y="166"/>
                  </a:cubicBezTo>
                  <a:cubicBezTo>
                    <a:pt x="728" y="158"/>
                    <a:pt x="718" y="155"/>
                    <a:pt x="705" y="155"/>
                  </a:cubicBezTo>
                  <a:cubicBezTo>
                    <a:pt x="686" y="155"/>
                    <a:pt x="672" y="166"/>
                    <a:pt x="672" y="182"/>
                  </a:cubicBezTo>
                  <a:cubicBezTo>
                    <a:pt x="672" y="182"/>
                    <a:pt x="672" y="182"/>
                    <a:pt x="672" y="182"/>
                  </a:cubicBezTo>
                  <a:cubicBezTo>
                    <a:pt x="672" y="199"/>
                    <a:pt x="685" y="206"/>
                    <a:pt x="705" y="210"/>
                  </a:cubicBezTo>
                  <a:cubicBezTo>
                    <a:pt x="724" y="214"/>
                    <a:pt x="727" y="219"/>
                    <a:pt x="727" y="226"/>
                  </a:cubicBezTo>
                  <a:cubicBezTo>
                    <a:pt x="727" y="226"/>
                    <a:pt x="727" y="226"/>
                    <a:pt x="727" y="226"/>
                  </a:cubicBezTo>
                  <a:cubicBezTo>
                    <a:pt x="727" y="234"/>
                    <a:pt x="720" y="240"/>
                    <a:pt x="709" y="240"/>
                  </a:cubicBezTo>
                  <a:cubicBezTo>
                    <a:pt x="697" y="240"/>
                    <a:pt x="688" y="236"/>
                    <a:pt x="678" y="227"/>
                  </a:cubicBezTo>
                  <a:cubicBezTo>
                    <a:pt x="677" y="226"/>
                    <a:pt x="677" y="226"/>
                    <a:pt x="677" y="226"/>
                  </a:cubicBezTo>
                  <a:cubicBezTo>
                    <a:pt x="676" y="228"/>
                    <a:pt x="676" y="228"/>
                    <a:pt x="676" y="228"/>
                  </a:cubicBezTo>
                  <a:cubicBezTo>
                    <a:pt x="669" y="235"/>
                    <a:pt x="669" y="235"/>
                    <a:pt x="669" y="235"/>
                  </a:cubicBezTo>
                  <a:cubicBezTo>
                    <a:pt x="668" y="237"/>
                    <a:pt x="668" y="237"/>
                    <a:pt x="668" y="237"/>
                  </a:cubicBezTo>
                  <a:cubicBezTo>
                    <a:pt x="669" y="238"/>
                    <a:pt x="669" y="238"/>
                    <a:pt x="669" y="238"/>
                  </a:cubicBezTo>
                  <a:cubicBezTo>
                    <a:pt x="681" y="248"/>
                    <a:pt x="693" y="253"/>
                    <a:pt x="708" y="253"/>
                  </a:cubicBezTo>
                  <a:cubicBezTo>
                    <a:pt x="728" y="253"/>
                    <a:pt x="742" y="242"/>
                    <a:pt x="742" y="225"/>
                  </a:cubicBezTo>
                  <a:cubicBezTo>
                    <a:pt x="742" y="225"/>
                    <a:pt x="742" y="225"/>
                    <a:pt x="742" y="225"/>
                  </a:cubicBezTo>
                  <a:cubicBezTo>
                    <a:pt x="742" y="210"/>
                    <a:pt x="732" y="202"/>
                    <a:pt x="710" y="197"/>
                  </a:cubicBezTo>
                  <a:close/>
                  <a:moveTo>
                    <a:pt x="673" y="128"/>
                  </a:moveTo>
                  <a:cubicBezTo>
                    <a:pt x="712" y="128"/>
                    <a:pt x="741" y="102"/>
                    <a:pt x="741" y="65"/>
                  </a:cubicBezTo>
                  <a:cubicBezTo>
                    <a:pt x="741" y="64"/>
                    <a:pt x="741" y="64"/>
                    <a:pt x="741" y="64"/>
                  </a:cubicBezTo>
                  <a:cubicBezTo>
                    <a:pt x="741" y="28"/>
                    <a:pt x="712" y="1"/>
                    <a:pt x="673" y="1"/>
                  </a:cubicBezTo>
                  <a:cubicBezTo>
                    <a:pt x="630" y="1"/>
                    <a:pt x="630" y="1"/>
                    <a:pt x="630" y="1"/>
                  </a:cubicBezTo>
                  <a:cubicBezTo>
                    <a:pt x="629" y="1"/>
                    <a:pt x="629" y="1"/>
                    <a:pt x="629" y="1"/>
                  </a:cubicBezTo>
                  <a:cubicBezTo>
                    <a:pt x="629" y="3"/>
                    <a:pt x="629" y="3"/>
                    <a:pt x="629" y="3"/>
                  </a:cubicBezTo>
                  <a:cubicBezTo>
                    <a:pt x="629" y="126"/>
                    <a:pt x="629" y="126"/>
                    <a:pt x="629" y="126"/>
                  </a:cubicBezTo>
                  <a:cubicBezTo>
                    <a:pt x="629" y="128"/>
                    <a:pt x="629" y="128"/>
                    <a:pt x="629" y="128"/>
                  </a:cubicBezTo>
                  <a:cubicBezTo>
                    <a:pt x="630" y="128"/>
                    <a:pt x="630" y="128"/>
                    <a:pt x="630" y="128"/>
                  </a:cubicBezTo>
                  <a:lnTo>
                    <a:pt x="673" y="128"/>
                  </a:lnTo>
                  <a:close/>
                  <a:moveTo>
                    <a:pt x="646" y="18"/>
                  </a:moveTo>
                  <a:cubicBezTo>
                    <a:pt x="673" y="18"/>
                    <a:pt x="673" y="18"/>
                    <a:pt x="673" y="18"/>
                  </a:cubicBezTo>
                  <a:cubicBezTo>
                    <a:pt x="702" y="18"/>
                    <a:pt x="723" y="37"/>
                    <a:pt x="723" y="65"/>
                  </a:cubicBezTo>
                  <a:cubicBezTo>
                    <a:pt x="723" y="65"/>
                    <a:pt x="723" y="65"/>
                    <a:pt x="723" y="65"/>
                  </a:cubicBezTo>
                  <a:cubicBezTo>
                    <a:pt x="723" y="93"/>
                    <a:pt x="702" y="112"/>
                    <a:pt x="673" y="112"/>
                  </a:cubicBezTo>
                  <a:cubicBezTo>
                    <a:pt x="646" y="112"/>
                    <a:pt x="646" y="112"/>
                    <a:pt x="646" y="112"/>
                  </a:cubicBezTo>
                  <a:lnTo>
                    <a:pt x="646" y="18"/>
                  </a:lnTo>
                  <a:close/>
                  <a:moveTo>
                    <a:pt x="168" y="156"/>
                  </a:moveTo>
                  <a:cubicBezTo>
                    <a:pt x="167" y="155"/>
                    <a:pt x="167" y="155"/>
                    <a:pt x="167" y="155"/>
                  </a:cubicBezTo>
                  <a:cubicBezTo>
                    <a:pt x="166" y="155"/>
                    <a:pt x="166" y="155"/>
                    <a:pt x="166" y="155"/>
                  </a:cubicBezTo>
                  <a:cubicBezTo>
                    <a:pt x="156" y="155"/>
                    <a:pt x="156" y="155"/>
                    <a:pt x="156" y="155"/>
                  </a:cubicBezTo>
                  <a:cubicBezTo>
                    <a:pt x="155" y="155"/>
                    <a:pt x="155" y="155"/>
                    <a:pt x="155" y="155"/>
                  </a:cubicBezTo>
                  <a:cubicBezTo>
                    <a:pt x="155" y="156"/>
                    <a:pt x="155" y="156"/>
                    <a:pt x="155" y="156"/>
                  </a:cubicBezTo>
                  <a:cubicBezTo>
                    <a:pt x="113" y="249"/>
                    <a:pt x="113" y="249"/>
                    <a:pt x="113" y="249"/>
                  </a:cubicBezTo>
                  <a:cubicBezTo>
                    <a:pt x="112" y="252"/>
                    <a:pt x="112" y="252"/>
                    <a:pt x="112" y="252"/>
                  </a:cubicBezTo>
                  <a:cubicBezTo>
                    <a:pt x="114" y="252"/>
                    <a:pt x="114" y="252"/>
                    <a:pt x="114" y="252"/>
                  </a:cubicBezTo>
                  <a:cubicBezTo>
                    <a:pt x="125" y="252"/>
                    <a:pt x="125" y="252"/>
                    <a:pt x="125" y="252"/>
                  </a:cubicBezTo>
                  <a:cubicBezTo>
                    <a:pt x="126" y="252"/>
                    <a:pt x="126" y="252"/>
                    <a:pt x="126" y="252"/>
                  </a:cubicBezTo>
                  <a:cubicBezTo>
                    <a:pt x="127" y="251"/>
                    <a:pt x="127" y="251"/>
                    <a:pt x="127" y="251"/>
                  </a:cubicBezTo>
                  <a:cubicBezTo>
                    <a:pt x="137" y="227"/>
                    <a:pt x="137" y="227"/>
                    <a:pt x="137" y="227"/>
                  </a:cubicBezTo>
                  <a:cubicBezTo>
                    <a:pt x="185" y="227"/>
                    <a:pt x="185" y="227"/>
                    <a:pt x="185" y="227"/>
                  </a:cubicBezTo>
                  <a:cubicBezTo>
                    <a:pt x="195" y="251"/>
                    <a:pt x="195" y="251"/>
                    <a:pt x="195" y="251"/>
                  </a:cubicBezTo>
                  <a:cubicBezTo>
                    <a:pt x="196" y="252"/>
                    <a:pt x="196" y="252"/>
                    <a:pt x="196" y="252"/>
                  </a:cubicBezTo>
                  <a:cubicBezTo>
                    <a:pt x="197" y="252"/>
                    <a:pt x="197" y="252"/>
                    <a:pt x="197" y="252"/>
                  </a:cubicBezTo>
                  <a:cubicBezTo>
                    <a:pt x="208" y="252"/>
                    <a:pt x="208" y="252"/>
                    <a:pt x="208" y="252"/>
                  </a:cubicBezTo>
                  <a:cubicBezTo>
                    <a:pt x="211" y="252"/>
                    <a:pt x="211" y="252"/>
                    <a:pt x="211" y="252"/>
                  </a:cubicBezTo>
                  <a:cubicBezTo>
                    <a:pt x="210" y="249"/>
                    <a:pt x="210" y="249"/>
                    <a:pt x="210" y="249"/>
                  </a:cubicBezTo>
                  <a:lnTo>
                    <a:pt x="168" y="156"/>
                  </a:lnTo>
                  <a:close/>
                  <a:moveTo>
                    <a:pt x="143" y="214"/>
                  </a:moveTo>
                  <a:cubicBezTo>
                    <a:pt x="161" y="174"/>
                    <a:pt x="161" y="174"/>
                    <a:pt x="161" y="174"/>
                  </a:cubicBezTo>
                  <a:cubicBezTo>
                    <a:pt x="179" y="214"/>
                    <a:pt x="179" y="214"/>
                    <a:pt x="179" y="214"/>
                  </a:cubicBezTo>
                  <a:lnTo>
                    <a:pt x="143" y="214"/>
                  </a:lnTo>
                  <a:close/>
                  <a:moveTo>
                    <a:pt x="449" y="128"/>
                  </a:moveTo>
                  <a:cubicBezTo>
                    <a:pt x="449" y="126"/>
                    <a:pt x="449" y="126"/>
                    <a:pt x="449" y="126"/>
                  </a:cubicBezTo>
                  <a:cubicBezTo>
                    <a:pt x="449" y="114"/>
                    <a:pt x="449" y="114"/>
                    <a:pt x="449" y="114"/>
                  </a:cubicBezTo>
                  <a:cubicBezTo>
                    <a:pt x="449" y="112"/>
                    <a:pt x="449" y="112"/>
                    <a:pt x="449" y="112"/>
                  </a:cubicBezTo>
                  <a:cubicBezTo>
                    <a:pt x="447" y="112"/>
                    <a:pt x="447" y="112"/>
                    <a:pt x="447" y="112"/>
                  </a:cubicBezTo>
                  <a:cubicBezTo>
                    <a:pt x="393" y="112"/>
                    <a:pt x="393" y="112"/>
                    <a:pt x="393" y="112"/>
                  </a:cubicBezTo>
                  <a:cubicBezTo>
                    <a:pt x="393" y="3"/>
                    <a:pt x="393" y="3"/>
                    <a:pt x="393" y="3"/>
                  </a:cubicBezTo>
                  <a:cubicBezTo>
                    <a:pt x="393" y="1"/>
                    <a:pt x="393" y="1"/>
                    <a:pt x="393" y="1"/>
                  </a:cubicBezTo>
                  <a:cubicBezTo>
                    <a:pt x="391" y="1"/>
                    <a:pt x="391" y="1"/>
                    <a:pt x="391" y="1"/>
                  </a:cubicBezTo>
                  <a:cubicBezTo>
                    <a:pt x="377" y="1"/>
                    <a:pt x="377" y="1"/>
                    <a:pt x="377" y="1"/>
                  </a:cubicBezTo>
                  <a:cubicBezTo>
                    <a:pt x="375" y="1"/>
                    <a:pt x="375" y="1"/>
                    <a:pt x="375" y="1"/>
                  </a:cubicBezTo>
                  <a:cubicBezTo>
                    <a:pt x="375" y="3"/>
                    <a:pt x="375" y="3"/>
                    <a:pt x="375" y="3"/>
                  </a:cubicBezTo>
                  <a:cubicBezTo>
                    <a:pt x="375" y="126"/>
                    <a:pt x="375" y="126"/>
                    <a:pt x="375" y="126"/>
                  </a:cubicBezTo>
                  <a:cubicBezTo>
                    <a:pt x="375" y="128"/>
                    <a:pt x="375" y="128"/>
                    <a:pt x="375" y="128"/>
                  </a:cubicBezTo>
                  <a:cubicBezTo>
                    <a:pt x="377" y="128"/>
                    <a:pt x="377" y="128"/>
                    <a:pt x="377" y="128"/>
                  </a:cubicBezTo>
                  <a:cubicBezTo>
                    <a:pt x="447" y="128"/>
                    <a:pt x="447" y="128"/>
                    <a:pt x="447" y="128"/>
                  </a:cubicBezTo>
                  <a:lnTo>
                    <a:pt x="449" y="128"/>
                  </a:lnTo>
                  <a:close/>
                  <a:moveTo>
                    <a:pt x="427" y="213"/>
                  </a:moveTo>
                  <a:cubicBezTo>
                    <a:pt x="442" y="210"/>
                    <a:pt x="451" y="199"/>
                    <a:pt x="451" y="185"/>
                  </a:cubicBezTo>
                  <a:cubicBezTo>
                    <a:pt x="451" y="185"/>
                    <a:pt x="451" y="185"/>
                    <a:pt x="451" y="185"/>
                  </a:cubicBezTo>
                  <a:cubicBezTo>
                    <a:pt x="451" y="177"/>
                    <a:pt x="448" y="171"/>
                    <a:pt x="444" y="166"/>
                  </a:cubicBezTo>
                  <a:cubicBezTo>
                    <a:pt x="437" y="159"/>
                    <a:pt x="428" y="156"/>
                    <a:pt x="416" y="156"/>
                  </a:cubicBezTo>
                  <a:cubicBezTo>
                    <a:pt x="376" y="156"/>
                    <a:pt x="376" y="156"/>
                    <a:pt x="376" y="156"/>
                  </a:cubicBezTo>
                  <a:cubicBezTo>
                    <a:pt x="375" y="156"/>
                    <a:pt x="375" y="156"/>
                    <a:pt x="375" y="156"/>
                  </a:cubicBezTo>
                  <a:cubicBezTo>
                    <a:pt x="375" y="158"/>
                    <a:pt x="375" y="158"/>
                    <a:pt x="375" y="158"/>
                  </a:cubicBezTo>
                  <a:cubicBezTo>
                    <a:pt x="375" y="250"/>
                    <a:pt x="375" y="250"/>
                    <a:pt x="375" y="250"/>
                  </a:cubicBezTo>
                  <a:cubicBezTo>
                    <a:pt x="375" y="252"/>
                    <a:pt x="375" y="252"/>
                    <a:pt x="375" y="252"/>
                  </a:cubicBezTo>
                  <a:cubicBezTo>
                    <a:pt x="376" y="252"/>
                    <a:pt x="376" y="252"/>
                    <a:pt x="376" y="252"/>
                  </a:cubicBezTo>
                  <a:cubicBezTo>
                    <a:pt x="387" y="252"/>
                    <a:pt x="387" y="252"/>
                    <a:pt x="387" y="252"/>
                  </a:cubicBezTo>
                  <a:cubicBezTo>
                    <a:pt x="389" y="252"/>
                    <a:pt x="389" y="252"/>
                    <a:pt x="389" y="252"/>
                  </a:cubicBezTo>
                  <a:cubicBezTo>
                    <a:pt x="389" y="250"/>
                    <a:pt x="389" y="250"/>
                    <a:pt x="389" y="250"/>
                  </a:cubicBezTo>
                  <a:cubicBezTo>
                    <a:pt x="389" y="216"/>
                    <a:pt x="389" y="216"/>
                    <a:pt x="389" y="216"/>
                  </a:cubicBezTo>
                  <a:cubicBezTo>
                    <a:pt x="412" y="216"/>
                    <a:pt x="412" y="216"/>
                    <a:pt x="412" y="216"/>
                  </a:cubicBezTo>
                  <a:cubicBezTo>
                    <a:pt x="438" y="251"/>
                    <a:pt x="438" y="251"/>
                    <a:pt x="438" y="251"/>
                  </a:cubicBezTo>
                  <a:cubicBezTo>
                    <a:pt x="439" y="252"/>
                    <a:pt x="439" y="252"/>
                    <a:pt x="439" y="252"/>
                  </a:cubicBezTo>
                  <a:cubicBezTo>
                    <a:pt x="440" y="252"/>
                    <a:pt x="440" y="252"/>
                    <a:pt x="440" y="252"/>
                  </a:cubicBezTo>
                  <a:cubicBezTo>
                    <a:pt x="453" y="252"/>
                    <a:pt x="453" y="252"/>
                    <a:pt x="453" y="252"/>
                  </a:cubicBezTo>
                  <a:cubicBezTo>
                    <a:pt x="456" y="252"/>
                    <a:pt x="456" y="252"/>
                    <a:pt x="456" y="252"/>
                  </a:cubicBezTo>
                  <a:cubicBezTo>
                    <a:pt x="454" y="249"/>
                    <a:pt x="454" y="249"/>
                    <a:pt x="454" y="249"/>
                  </a:cubicBezTo>
                  <a:lnTo>
                    <a:pt x="427" y="213"/>
                  </a:lnTo>
                  <a:close/>
                  <a:moveTo>
                    <a:pt x="389" y="203"/>
                  </a:moveTo>
                  <a:cubicBezTo>
                    <a:pt x="389" y="169"/>
                    <a:pt x="389" y="169"/>
                    <a:pt x="389" y="169"/>
                  </a:cubicBezTo>
                  <a:cubicBezTo>
                    <a:pt x="415" y="169"/>
                    <a:pt x="415" y="169"/>
                    <a:pt x="415" y="169"/>
                  </a:cubicBezTo>
                  <a:cubicBezTo>
                    <a:pt x="429" y="169"/>
                    <a:pt x="437" y="175"/>
                    <a:pt x="437" y="185"/>
                  </a:cubicBezTo>
                  <a:cubicBezTo>
                    <a:pt x="437" y="186"/>
                    <a:pt x="437" y="186"/>
                    <a:pt x="437" y="186"/>
                  </a:cubicBezTo>
                  <a:cubicBezTo>
                    <a:pt x="437" y="196"/>
                    <a:pt x="428" y="203"/>
                    <a:pt x="415" y="203"/>
                  </a:cubicBezTo>
                  <a:lnTo>
                    <a:pt x="389" y="203"/>
                  </a:lnTo>
                  <a:close/>
                  <a:moveTo>
                    <a:pt x="300" y="239"/>
                  </a:moveTo>
                  <a:cubicBezTo>
                    <a:pt x="300" y="210"/>
                    <a:pt x="300" y="210"/>
                    <a:pt x="300" y="210"/>
                  </a:cubicBezTo>
                  <a:cubicBezTo>
                    <a:pt x="349" y="210"/>
                    <a:pt x="349" y="210"/>
                    <a:pt x="349" y="210"/>
                  </a:cubicBezTo>
                  <a:cubicBezTo>
                    <a:pt x="351" y="210"/>
                    <a:pt x="351" y="210"/>
                    <a:pt x="351" y="210"/>
                  </a:cubicBezTo>
                  <a:cubicBezTo>
                    <a:pt x="351" y="208"/>
                    <a:pt x="351" y="208"/>
                    <a:pt x="351" y="208"/>
                  </a:cubicBezTo>
                  <a:cubicBezTo>
                    <a:pt x="351" y="199"/>
                    <a:pt x="351" y="199"/>
                    <a:pt x="351" y="199"/>
                  </a:cubicBezTo>
                  <a:cubicBezTo>
                    <a:pt x="351" y="197"/>
                    <a:pt x="351" y="197"/>
                    <a:pt x="351" y="197"/>
                  </a:cubicBezTo>
                  <a:cubicBezTo>
                    <a:pt x="349" y="197"/>
                    <a:pt x="349" y="197"/>
                    <a:pt x="349" y="197"/>
                  </a:cubicBezTo>
                  <a:cubicBezTo>
                    <a:pt x="300" y="197"/>
                    <a:pt x="300" y="197"/>
                    <a:pt x="300" y="197"/>
                  </a:cubicBezTo>
                  <a:cubicBezTo>
                    <a:pt x="300" y="169"/>
                    <a:pt x="300" y="169"/>
                    <a:pt x="300" y="169"/>
                  </a:cubicBezTo>
                  <a:cubicBezTo>
                    <a:pt x="355" y="169"/>
                    <a:pt x="355" y="169"/>
                    <a:pt x="355" y="169"/>
                  </a:cubicBezTo>
                  <a:cubicBezTo>
                    <a:pt x="356" y="169"/>
                    <a:pt x="356" y="169"/>
                    <a:pt x="356" y="169"/>
                  </a:cubicBezTo>
                  <a:cubicBezTo>
                    <a:pt x="356" y="167"/>
                    <a:pt x="356" y="167"/>
                    <a:pt x="356" y="167"/>
                  </a:cubicBezTo>
                  <a:cubicBezTo>
                    <a:pt x="356" y="158"/>
                    <a:pt x="356" y="158"/>
                    <a:pt x="356" y="158"/>
                  </a:cubicBezTo>
                  <a:cubicBezTo>
                    <a:pt x="356" y="156"/>
                    <a:pt x="356" y="156"/>
                    <a:pt x="356" y="156"/>
                  </a:cubicBezTo>
                  <a:cubicBezTo>
                    <a:pt x="355" y="156"/>
                    <a:pt x="355" y="156"/>
                    <a:pt x="355" y="156"/>
                  </a:cubicBezTo>
                  <a:cubicBezTo>
                    <a:pt x="288" y="156"/>
                    <a:pt x="288" y="156"/>
                    <a:pt x="288" y="156"/>
                  </a:cubicBezTo>
                  <a:cubicBezTo>
                    <a:pt x="286" y="156"/>
                    <a:pt x="286" y="156"/>
                    <a:pt x="286" y="156"/>
                  </a:cubicBezTo>
                  <a:cubicBezTo>
                    <a:pt x="286" y="158"/>
                    <a:pt x="286" y="158"/>
                    <a:pt x="286" y="158"/>
                  </a:cubicBezTo>
                  <a:cubicBezTo>
                    <a:pt x="286" y="250"/>
                    <a:pt x="286" y="250"/>
                    <a:pt x="286" y="250"/>
                  </a:cubicBezTo>
                  <a:cubicBezTo>
                    <a:pt x="286" y="252"/>
                    <a:pt x="286" y="252"/>
                    <a:pt x="286" y="252"/>
                  </a:cubicBezTo>
                  <a:cubicBezTo>
                    <a:pt x="288" y="252"/>
                    <a:pt x="288" y="252"/>
                    <a:pt x="288" y="252"/>
                  </a:cubicBezTo>
                  <a:cubicBezTo>
                    <a:pt x="355" y="252"/>
                    <a:pt x="355" y="252"/>
                    <a:pt x="355" y="252"/>
                  </a:cubicBezTo>
                  <a:cubicBezTo>
                    <a:pt x="357" y="252"/>
                    <a:pt x="357" y="252"/>
                    <a:pt x="357" y="252"/>
                  </a:cubicBezTo>
                  <a:cubicBezTo>
                    <a:pt x="357" y="250"/>
                    <a:pt x="357" y="250"/>
                    <a:pt x="357" y="250"/>
                  </a:cubicBezTo>
                  <a:cubicBezTo>
                    <a:pt x="357" y="240"/>
                    <a:pt x="357" y="240"/>
                    <a:pt x="357" y="240"/>
                  </a:cubicBezTo>
                  <a:cubicBezTo>
                    <a:pt x="357" y="239"/>
                    <a:pt x="357" y="239"/>
                    <a:pt x="357" y="239"/>
                  </a:cubicBezTo>
                  <a:cubicBezTo>
                    <a:pt x="355" y="239"/>
                    <a:pt x="355" y="239"/>
                    <a:pt x="355" y="239"/>
                  </a:cubicBezTo>
                  <a:lnTo>
                    <a:pt x="300" y="239"/>
                  </a:lnTo>
                  <a:close/>
                  <a:moveTo>
                    <a:pt x="472" y="156"/>
                  </a:moveTo>
                  <a:cubicBezTo>
                    <a:pt x="470" y="156"/>
                    <a:pt x="470" y="156"/>
                    <a:pt x="470" y="156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250"/>
                    <a:pt x="470" y="250"/>
                    <a:pt x="470" y="250"/>
                  </a:cubicBezTo>
                  <a:cubicBezTo>
                    <a:pt x="470" y="252"/>
                    <a:pt x="470" y="252"/>
                    <a:pt x="470" y="252"/>
                  </a:cubicBezTo>
                  <a:cubicBezTo>
                    <a:pt x="472" y="252"/>
                    <a:pt x="472" y="252"/>
                    <a:pt x="472" y="252"/>
                  </a:cubicBezTo>
                  <a:cubicBezTo>
                    <a:pt x="482" y="252"/>
                    <a:pt x="482" y="252"/>
                    <a:pt x="482" y="252"/>
                  </a:cubicBezTo>
                  <a:cubicBezTo>
                    <a:pt x="484" y="252"/>
                    <a:pt x="484" y="252"/>
                    <a:pt x="484" y="252"/>
                  </a:cubicBezTo>
                  <a:cubicBezTo>
                    <a:pt x="484" y="250"/>
                    <a:pt x="484" y="250"/>
                    <a:pt x="484" y="250"/>
                  </a:cubicBezTo>
                  <a:cubicBezTo>
                    <a:pt x="484" y="158"/>
                    <a:pt x="484" y="158"/>
                    <a:pt x="484" y="158"/>
                  </a:cubicBezTo>
                  <a:cubicBezTo>
                    <a:pt x="484" y="156"/>
                    <a:pt x="484" y="156"/>
                    <a:pt x="484" y="156"/>
                  </a:cubicBezTo>
                  <a:cubicBezTo>
                    <a:pt x="482" y="156"/>
                    <a:pt x="482" y="156"/>
                    <a:pt x="482" y="156"/>
                  </a:cubicBezTo>
                  <a:lnTo>
                    <a:pt x="472" y="156"/>
                  </a:lnTo>
                  <a:close/>
                  <a:moveTo>
                    <a:pt x="358" y="42"/>
                  </a:moveTo>
                  <a:cubicBezTo>
                    <a:pt x="358" y="42"/>
                    <a:pt x="358" y="42"/>
                    <a:pt x="358" y="42"/>
                  </a:cubicBezTo>
                  <a:cubicBezTo>
                    <a:pt x="358" y="17"/>
                    <a:pt x="339" y="1"/>
                    <a:pt x="310" y="1"/>
                  </a:cubicBezTo>
                  <a:cubicBezTo>
                    <a:pt x="263" y="1"/>
                    <a:pt x="263" y="1"/>
                    <a:pt x="263" y="1"/>
                  </a:cubicBezTo>
                  <a:cubicBezTo>
                    <a:pt x="262" y="1"/>
                    <a:pt x="262" y="1"/>
                    <a:pt x="262" y="1"/>
                  </a:cubicBezTo>
                  <a:cubicBezTo>
                    <a:pt x="262" y="3"/>
                    <a:pt x="262" y="3"/>
                    <a:pt x="262" y="3"/>
                  </a:cubicBezTo>
                  <a:cubicBezTo>
                    <a:pt x="262" y="126"/>
                    <a:pt x="262" y="126"/>
                    <a:pt x="262" y="126"/>
                  </a:cubicBezTo>
                  <a:cubicBezTo>
                    <a:pt x="262" y="128"/>
                    <a:pt x="262" y="128"/>
                    <a:pt x="262" y="128"/>
                  </a:cubicBezTo>
                  <a:cubicBezTo>
                    <a:pt x="263" y="128"/>
                    <a:pt x="263" y="128"/>
                    <a:pt x="263" y="128"/>
                  </a:cubicBezTo>
                  <a:cubicBezTo>
                    <a:pt x="277" y="128"/>
                    <a:pt x="277" y="128"/>
                    <a:pt x="277" y="128"/>
                  </a:cubicBezTo>
                  <a:cubicBezTo>
                    <a:pt x="279" y="128"/>
                    <a:pt x="279" y="128"/>
                    <a:pt x="279" y="128"/>
                  </a:cubicBezTo>
                  <a:cubicBezTo>
                    <a:pt x="279" y="126"/>
                    <a:pt x="279" y="126"/>
                    <a:pt x="279" y="126"/>
                  </a:cubicBezTo>
                  <a:cubicBezTo>
                    <a:pt x="279" y="85"/>
                    <a:pt x="279" y="85"/>
                    <a:pt x="279" y="85"/>
                  </a:cubicBezTo>
                  <a:cubicBezTo>
                    <a:pt x="307" y="85"/>
                    <a:pt x="307" y="85"/>
                    <a:pt x="307" y="85"/>
                  </a:cubicBezTo>
                  <a:cubicBezTo>
                    <a:pt x="332" y="85"/>
                    <a:pt x="358" y="72"/>
                    <a:pt x="358" y="42"/>
                  </a:cubicBezTo>
                  <a:close/>
                  <a:moveTo>
                    <a:pt x="279" y="18"/>
                  </a:moveTo>
                  <a:cubicBezTo>
                    <a:pt x="309" y="18"/>
                    <a:pt x="309" y="18"/>
                    <a:pt x="309" y="18"/>
                  </a:cubicBezTo>
                  <a:cubicBezTo>
                    <a:pt x="329" y="18"/>
                    <a:pt x="340" y="27"/>
                    <a:pt x="340" y="43"/>
                  </a:cubicBezTo>
                  <a:cubicBezTo>
                    <a:pt x="340" y="43"/>
                    <a:pt x="340" y="43"/>
                    <a:pt x="340" y="43"/>
                  </a:cubicBezTo>
                  <a:cubicBezTo>
                    <a:pt x="340" y="58"/>
                    <a:pt x="327" y="68"/>
                    <a:pt x="308" y="68"/>
                  </a:cubicBezTo>
                  <a:cubicBezTo>
                    <a:pt x="279" y="68"/>
                    <a:pt x="279" y="68"/>
                    <a:pt x="279" y="68"/>
                  </a:cubicBezTo>
                  <a:lnTo>
                    <a:pt x="279" y="18"/>
                  </a:lnTo>
                  <a:close/>
                  <a:moveTo>
                    <a:pt x="198" y="156"/>
                  </a:moveTo>
                  <a:cubicBezTo>
                    <a:pt x="196" y="156"/>
                    <a:pt x="196" y="156"/>
                    <a:pt x="196" y="156"/>
                  </a:cubicBezTo>
                  <a:cubicBezTo>
                    <a:pt x="196" y="158"/>
                    <a:pt x="196" y="158"/>
                    <a:pt x="196" y="158"/>
                  </a:cubicBezTo>
                  <a:cubicBezTo>
                    <a:pt x="196" y="167"/>
                    <a:pt x="196" y="167"/>
                    <a:pt x="196" y="167"/>
                  </a:cubicBezTo>
                  <a:cubicBezTo>
                    <a:pt x="196" y="169"/>
                    <a:pt x="196" y="169"/>
                    <a:pt x="196" y="169"/>
                  </a:cubicBezTo>
                  <a:cubicBezTo>
                    <a:pt x="198" y="169"/>
                    <a:pt x="198" y="169"/>
                    <a:pt x="198" y="169"/>
                  </a:cubicBezTo>
                  <a:cubicBezTo>
                    <a:pt x="227" y="169"/>
                    <a:pt x="227" y="169"/>
                    <a:pt x="227" y="169"/>
                  </a:cubicBezTo>
                  <a:cubicBezTo>
                    <a:pt x="227" y="250"/>
                    <a:pt x="227" y="250"/>
                    <a:pt x="227" y="250"/>
                  </a:cubicBezTo>
                  <a:cubicBezTo>
                    <a:pt x="227" y="252"/>
                    <a:pt x="227" y="252"/>
                    <a:pt x="227" y="252"/>
                  </a:cubicBezTo>
                  <a:cubicBezTo>
                    <a:pt x="229" y="252"/>
                    <a:pt x="229" y="252"/>
                    <a:pt x="229" y="252"/>
                  </a:cubicBezTo>
                  <a:cubicBezTo>
                    <a:pt x="239" y="252"/>
                    <a:pt x="239" y="252"/>
                    <a:pt x="239" y="252"/>
                  </a:cubicBezTo>
                  <a:cubicBezTo>
                    <a:pt x="241" y="252"/>
                    <a:pt x="241" y="252"/>
                    <a:pt x="241" y="252"/>
                  </a:cubicBezTo>
                  <a:cubicBezTo>
                    <a:pt x="241" y="250"/>
                    <a:pt x="241" y="250"/>
                    <a:pt x="241" y="250"/>
                  </a:cubicBezTo>
                  <a:cubicBezTo>
                    <a:pt x="241" y="169"/>
                    <a:pt x="241" y="169"/>
                    <a:pt x="241" y="169"/>
                  </a:cubicBezTo>
                  <a:cubicBezTo>
                    <a:pt x="270" y="169"/>
                    <a:pt x="270" y="169"/>
                    <a:pt x="270" y="169"/>
                  </a:cubicBezTo>
                  <a:cubicBezTo>
                    <a:pt x="272" y="169"/>
                    <a:pt x="272" y="169"/>
                    <a:pt x="272" y="169"/>
                  </a:cubicBezTo>
                  <a:cubicBezTo>
                    <a:pt x="272" y="167"/>
                    <a:pt x="272" y="167"/>
                    <a:pt x="272" y="167"/>
                  </a:cubicBezTo>
                  <a:cubicBezTo>
                    <a:pt x="272" y="158"/>
                    <a:pt x="272" y="158"/>
                    <a:pt x="272" y="158"/>
                  </a:cubicBezTo>
                  <a:cubicBezTo>
                    <a:pt x="272" y="156"/>
                    <a:pt x="272" y="156"/>
                    <a:pt x="272" y="156"/>
                  </a:cubicBezTo>
                  <a:cubicBezTo>
                    <a:pt x="270" y="156"/>
                    <a:pt x="270" y="156"/>
                    <a:pt x="270" y="156"/>
                  </a:cubicBezTo>
                  <a:lnTo>
                    <a:pt x="198" y="156"/>
                  </a:lnTo>
                  <a:close/>
                  <a:moveTo>
                    <a:pt x="553" y="156"/>
                  </a:moveTo>
                  <a:cubicBezTo>
                    <a:pt x="553" y="155"/>
                    <a:pt x="553" y="155"/>
                    <a:pt x="553" y="155"/>
                  </a:cubicBezTo>
                  <a:cubicBezTo>
                    <a:pt x="552" y="155"/>
                    <a:pt x="552" y="155"/>
                    <a:pt x="552" y="155"/>
                  </a:cubicBezTo>
                  <a:cubicBezTo>
                    <a:pt x="542" y="155"/>
                    <a:pt x="542" y="155"/>
                    <a:pt x="542" y="155"/>
                  </a:cubicBezTo>
                  <a:cubicBezTo>
                    <a:pt x="541" y="155"/>
                    <a:pt x="541" y="155"/>
                    <a:pt x="541" y="155"/>
                  </a:cubicBezTo>
                  <a:cubicBezTo>
                    <a:pt x="540" y="156"/>
                    <a:pt x="540" y="156"/>
                    <a:pt x="540" y="156"/>
                  </a:cubicBezTo>
                  <a:cubicBezTo>
                    <a:pt x="498" y="249"/>
                    <a:pt x="498" y="249"/>
                    <a:pt x="498" y="249"/>
                  </a:cubicBezTo>
                  <a:cubicBezTo>
                    <a:pt x="497" y="252"/>
                    <a:pt x="497" y="252"/>
                    <a:pt x="497" y="252"/>
                  </a:cubicBezTo>
                  <a:cubicBezTo>
                    <a:pt x="500" y="252"/>
                    <a:pt x="500" y="252"/>
                    <a:pt x="500" y="252"/>
                  </a:cubicBezTo>
                  <a:cubicBezTo>
                    <a:pt x="511" y="252"/>
                    <a:pt x="511" y="252"/>
                    <a:pt x="511" y="252"/>
                  </a:cubicBezTo>
                  <a:cubicBezTo>
                    <a:pt x="512" y="252"/>
                    <a:pt x="512" y="252"/>
                    <a:pt x="512" y="252"/>
                  </a:cubicBezTo>
                  <a:cubicBezTo>
                    <a:pt x="512" y="251"/>
                    <a:pt x="512" y="251"/>
                    <a:pt x="512" y="251"/>
                  </a:cubicBezTo>
                  <a:cubicBezTo>
                    <a:pt x="523" y="227"/>
                    <a:pt x="523" y="227"/>
                    <a:pt x="523" y="227"/>
                  </a:cubicBezTo>
                  <a:cubicBezTo>
                    <a:pt x="571" y="227"/>
                    <a:pt x="571" y="227"/>
                    <a:pt x="571" y="227"/>
                  </a:cubicBezTo>
                  <a:cubicBezTo>
                    <a:pt x="581" y="251"/>
                    <a:pt x="581" y="251"/>
                    <a:pt x="581" y="251"/>
                  </a:cubicBezTo>
                  <a:cubicBezTo>
                    <a:pt x="581" y="252"/>
                    <a:pt x="581" y="252"/>
                    <a:pt x="581" y="252"/>
                  </a:cubicBezTo>
                  <a:cubicBezTo>
                    <a:pt x="583" y="252"/>
                    <a:pt x="583" y="252"/>
                    <a:pt x="583" y="252"/>
                  </a:cubicBezTo>
                  <a:cubicBezTo>
                    <a:pt x="594" y="252"/>
                    <a:pt x="594" y="252"/>
                    <a:pt x="594" y="252"/>
                  </a:cubicBezTo>
                  <a:cubicBezTo>
                    <a:pt x="597" y="252"/>
                    <a:pt x="597" y="252"/>
                    <a:pt x="597" y="252"/>
                  </a:cubicBezTo>
                  <a:cubicBezTo>
                    <a:pt x="595" y="249"/>
                    <a:pt x="595" y="249"/>
                    <a:pt x="595" y="249"/>
                  </a:cubicBezTo>
                  <a:lnTo>
                    <a:pt x="553" y="156"/>
                  </a:lnTo>
                  <a:close/>
                  <a:moveTo>
                    <a:pt x="528" y="214"/>
                  </a:moveTo>
                  <a:cubicBezTo>
                    <a:pt x="547" y="174"/>
                    <a:pt x="547" y="174"/>
                    <a:pt x="547" y="174"/>
                  </a:cubicBezTo>
                  <a:cubicBezTo>
                    <a:pt x="565" y="214"/>
                    <a:pt x="565" y="214"/>
                    <a:pt x="565" y="214"/>
                  </a:cubicBezTo>
                  <a:lnTo>
                    <a:pt x="528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5619753" y="3551027"/>
              <a:ext cx="120397" cy="119272"/>
            </a:xfrm>
            <a:custGeom>
              <a:avLst/>
              <a:gdLst>
                <a:gd name="T0" fmla="*/ 0 w 45"/>
                <a:gd name="T1" fmla="*/ 23 h 45"/>
                <a:gd name="T2" fmla="*/ 0 w 45"/>
                <a:gd name="T3" fmla="*/ 23 h 45"/>
                <a:gd name="T4" fmla="*/ 22 w 45"/>
                <a:gd name="T5" fmla="*/ 0 h 45"/>
                <a:gd name="T6" fmla="*/ 45 w 45"/>
                <a:gd name="T7" fmla="*/ 22 h 45"/>
                <a:gd name="T8" fmla="*/ 45 w 45"/>
                <a:gd name="T9" fmla="*/ 23 h 45"/>
                <a:gd name="T10" fmla="*/ 22 w 45"/>
                <a:gd name="T11" fmla="*/ 45 h 45"/>
                <a:gd name="T12" fmla="*/ 0 w 45"/>
                <a:gd name="T13" fmla="*/ 23 h 45"/>
                <a:gd name="T14" fmla="*/ 43 w 45"/>
                <a:gd name="T15" fmla="*/ 23 h 45"/>
                <a:gd name="T16" fmla="*/ 43 w 45"/>
                <a:gd name="T17" fmla="*/ 22 h 45"/>
                <a:gd name="T18" fmla="*/ 22 w 45"/>
                <a:gd name="T19" fmla="*/ 2 h 45"/>
                <a:gd name="T20" fmla="*/ 2 w 45"/>
                <a:gd name="T21" fmla="*/ 23 h 45"/>
                <a:gd name="T22" fmla="*/ 2 w 45"/>
                <a:gd name="T23" fmla="*/ 23 h 45"/>
                <a:gd name="T24" fmla="*/ 22 w 45"/>
                <a:gd name="T25" fmla="*/ 43 h 45"/>
                <a:gd name="T26" fmla="*/ 43 w 45"/>
                <a:gd name="T27" fmla="*/ 23 h 45"/>
                <a:gd name="T28" fmla="*/ 13 w 45"/>
                <a:gd name="T29" fmla="*/ 10 h 45"/>
                <a:gd name="T30" fmla="*/ 24 w 45"/>
                <a:gd name="T31" fmla="*/ 10 h 45"/>
                <a:gd name="T32" fmla="*/ 30 w 45"/>
                <a:gd name="T33" fmla="*/ 13 h 45"/>
                <a:gd name="T34" fmla="*/ 32 w 45"/>
                <a:gd name="T35" fmla="*/ 17 h 45"/>
                <a:gd name="T36" fmla="*/ 32 w 45"/>
                <a:gd name="T37" fmla="*/ 17 h 45"/>
                <a:gd name="T38" fmla="*/ 26 w 45"/>
                <a:gd name="T39" fmla="*/ 24 h 45"/>
                <a:gd name="T40" fmla="*/ 33 w 45"/>
                <a:gd name="T41" fmla="*/ 33 h 45"/>
                <a:gd name="T42" fmla="*/ 29 w 45"/>
                <a:gd name="T43" fmla="*/ 33 h 45"/>
                <a:gd name="T44" fmla="*/ 23 w 45"/>
                <a:gd name="T45" fmla="*/ 25 h 45"/>
                <a:gd name="T46" fmla="*/ 23 w 45"/>
                <a:gd name="T47" fmla="*/ 25 h 45"/>
                <a:gd name="T48" fmla="*/ 17 w 45"/>
                <a:gd name="T49" fmla="*/ 25 h 45"/>
                <a:gd name="T50" fmla="*/ 17 w 45"/>
                <a:gd name="T51" fmla="*/ 33 h 45"/>
                <a:gd name="T52" fmla="*/ 13 w 45"/>
                <a:gd name="T53" fmla="*/ 33 h 45"/>
                <a:gd name="T54" fmla="*/ 13 w 45"/>
                <a:gd name="T55" fmla="*/ 10 h 45"/>
                <a:gd name="T56" fmla="*/ 23 w 45"/>
                <a:gd name="T57" fmla="*/ 22 h 45"/>
                <a:gd name="T58" fmla="*/ 29 w 45"/>
                <a:gd name="T59" fmla="*/ 18 h 45"/>
                <a:gd name="T60" fmla="*/ 29 w 45"/>
                <a:gd name="T61" fmla="*/ 17 h 45"/>
                <a:gd name="T62" fmla="*/ 24 w 45"/>
                <a:gd name="T63" fmla="*/ 14 h 45"/>
                <a:gd name="T64" fmla="*/ 17 w 45"/>
                <a:gd name="T65" fmla="*/ 14 h 45"/>
                <a:gd name="T66" fmla="*/ 17 w 45"/>
                <a:gd name="T67" fmla="*/ 22 h 45"/>
                <a:gd name="T68" fmla="*/ 23 w 45"/>
                <a:gd name="T69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5" h="45"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5" y="0"/>
                    <a:pt x="45" y="10"/>
                    <a:pt x="45" y="22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35"/>
                    <a:pt x="35" y="45"/>
                    <a:pt x="22" y="45"/>
                  </a:cubicBezTo>
                  <a:cubicBezTo>
                    <a:pt x="10" y="45"/>
                    <a:pt x="0" y="35"/>
                    <a:pt x="0" y="23"/>
                  </a:cubicBezTo>
                  <a:close/>
                  <a:moveTo>
                    <a:pt x="43" y="23"/>
                  </a:moveTo>
                  <a:cubicBezTo>
                    <a:pt x="43" y="22"/>
                    <a:pt x="43" y="22"/>
                    <a:pt x="43" y="22"/>
                  </a:cubicBezTo>
                  <a:cubicBezTo>
                    <a:pt x="43" y="11"/>
                    <a:pt x="34" y="2"/>
                    <a:pt x="22" y="2"/>
                  </a:cubicBezTo>
                  <a:cubicBezTo>
                    <a:pt x="11" y="2"/>
                    <a:pt x="2" y="11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34"/>
                    <a:pt x="11" y="43"/>
                    <a:pt x="22" y="43"/>
                  </a:cubicBezTo>
                  <a:cubicBezTo>
                    <a:pt x="34" y="43"/>
                    <a:pt x="43" y="34"/>
                    <a:pt x="43" y="23"/>
                  </a:cubicBezTo>
                  <a:close/>
                  <a:moveTo>
                    <a:pt x="13" y="10"/>
                  </a:moveTo>
                  <a:cubicBezTo>
                    <a:pt x="24" y="10"/>
                    <a:pt x="24" y="10"/>
                    <a:pt x="24" y="10"/>
                  </a:cubicBezTo>
                  <a:cubicBezTo>
                    <a:pt x="27" y="10"/>
                    <a:pt x="29" y="11"/>
                    <a:pt x="30" y="13"/>
                  </a:cubicBezTo>
                  <a:cubicBezTo>
                    <a:pt x="32" y="14"/>
                    <a:pt x="32" y="15"/>
                    <a:pt x="32" y="17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21"/>
                    <a:pt x="30" y="23"/>
                    <a:pt x="26" y="24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3" y="33"/>
                    <a:pt x="13" y="33"/>
                    <a:pt x="13" y="33"/>
                  </a:cubicBezTo>
                  <a:lnTo>
                    <a:pt x="13" y="10"/>
                  </a:lnTo>
                  <a:close/>
                  <a:moveTo>
                    <a:pt x="23" y="22"/>
                  </a:moveTo>
                  <a:cubicBezTo>
                    <a:pt x="27" y="22"/>
                    <a:pt x="29" y="20"/>
                    <a:pt x="29" y="18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15"/>
                    <a:pt x="27" y="14"/>
                    <a:pt x="24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22"/>
                    <a:pt x="17" y="22"/>
                    <a:pt x="17" y="22"/>
                  </a:cubicBezTo>
                  <a:lnTo>
                    <a:pt x="23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8167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704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92091" y="274639"/>
            <a:ext cx="1415734" cy="616426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9414" y="274639"/>
            <a:ext cx="9936478" cy="616426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884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6165-2E63-41A3-8905-D7634EBC6D44}" type="slidenum">
              <a:rPr/>
              <a:t>‹#›</a:t>
            </a:fld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5398" y="6577142"/>
            <a:ext cx="9759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7730" y="6577142"/>
            <a:ext cx="301752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4879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0E68D2B5-E20C-4553-958E-D2F1B030CD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3"/>
            <a:ext cx="12188825" cy="6856214"/>
          </a:xfrm>
          <a:prstGeom prst="rect">
            <a:avLst/>
          </a:prstGeom>
        </p:spPr>
      </p:pic>
      <p:sp>
        <p:nvSpPr>
          <p:cNvPr id="38" name="Right Triangle 37">
            <a:extLst>
              <a:ext uri="{FF2B5EF4-FFF2-40B4-BE49-F238E27FC236}">
                <a16:creationId xmlns:a16="http://schemas.microsoft.com/office/drawing/2014/main" id="{58302E94-062D-4621-A76E-5ED3F24C4DBA}"/>
              </a:ext>
            </a:extLst>
          </p:cNvPr>
          <p:cNvSpPr/>
          <p:nvPr/>
        </p:nvSpPr>
        <p:spPr>
          <a:xfrm rot="16200000">
            <a:off x="7516268" y="2185443"/>
            <a:ext cx="3300404" cy="6044711"/>
          </a:xfrm>
          <a:prstGeom prst="rtTriangle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383C277-7C82-4D41-9C0E-D44E171F00F8}"/>
              </a:ext>
            </a:extLst>
          </p:cNvPr>
          <p:cNvSpPr/>
          <p:nvPr/>
        </p:nvSpPr>
        <p:spPr>
          <a:xfrm>
            <a:off x="379413" y="3200400"/>
            <a:ext cx="9413516" cy="3657600"/>
          </a:xfrm>
          <a:prstGeom prst="rect">
            <a:avLst/>
          </a:prstGeom>
          <a:solidFill>
            <a:srgbClr val="347DA2">
              <a:alpha val="89804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3235CE8-CDFE-43FA-A1AE-8F391B192A89}"/>
              </a:ext>
            </a:extLst>
          </p:cNvPr>
          <p:cNvSpPr txBox="1"/>
          <p:nvPr/>
        </p:nvSpPr>
        <p:spPr>
          <a:xfrm>
            <a:off x="800098" y="6577142"/>
            <a:ext cx="1682104" cy="164592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0" cap="none" spc="0" normalizeH="0" baseline="0">
                <a:ln>
                  <a:noFill/>
                </a:ln>
                <a:solidFill>
                  <a:srgbClr val="B8E5F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Applied Materials Confidential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9B3B262-A4A7-460D-BD31-2743C5399B27}"/>
              </a:ext>
            </a:extLst>
          </p:cNvPr>
          <p:cNvGrpSpPr>
            <a:grpSpLocks noChangeAspect="1"/>
          </p:cNvGrpSpPr>
          <p:nvPr/>
        </p:nvGrpSpPr>
        <p:grpSpPr>
          <a:xfrm>
            <a:off x="10297032" y="5799722"/>
            <a:ext cx="1600200" cy="631934"/>
            <a:chOff x="1423988" y="2571750"/>
            <a:chExt cx="4365626" cy="1724025"/>
          </a:xfrm>
          <a:solidFill>
            <a:srgbClr val="347DA2"/>
          </a:solidFill>
        </p:grpSpPr>
        <p:sp>
          <p:nvSpPr>
            <p:cNvPr id="42" name="Freeform 28">
              <a:extLst>
                <a:ext uri="{FF2B5EF4-FFF2-40B4-BE49-F238E27FC236}">
                  <a16:creationId xmlns:a16="http://schemas.microsoft.com/office/drawing/2014/main" id="{0A22E644-ABEF-45B8-8188-915C47D4A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1301" y="4003675"/>
              <a:ext cx="296863" cy="214313"/>
            </a:xfrm>
            <a:custGeom>
              <a:avLst/>
              <a:gdLst>
                <a:gd name="T0" fmla="*/ 68 w 79"/>
                <a:gd name="T1" fmla="*/ 57 h 57"/>
                <a:gd name="T2" fmla="*/ 68 w 79"/>
                <a:gd name="T3" fmla="*/ 19 h 57"/>
                <a:gd name="T4" fmla="*/ 60 w 79"/>
                <a:gd name="T5" fmla="*/ 10 h 57"/>
                <a:gd name="T6" fmla="*/ 44 w 79"/>
                <a:gd name="T7" fmla="*/ 19 h 57"/>
                <a:gd name="T8" fmla="*/ 44 w 79"/>
                <a:gd name="T9" fmla="*/ 57 h 57"/>
                <a:gd name="T10" fmla="*/ 34 w 79"/>
                <a:gd name="T11" fmla="*/ 57 h 57"/>
                <a:gd name="T12" fmla="*/ 34 w 79"/>
                <a:gd name="T13" fmla="*/ 19 h 57"/>
                <a:gd name="T14" fmla="*/ 26 w 79"/>
                <a:gd name="T15" fmla="*/ 10 h 57"/>
                <a:gd name="T16" fmla="*/ 10 w 79"/>
                <a:gd name="T17" fmla="*/ 19 h 57"/>
                <a:gd name="T18" fmla="*/ 10 w 79"/>
                <a:gd name="T19" fmla="*/ 57 h 57"/>
                <a:gd name="T20" fmla="*/ 0 w 79"/>
                <a:gd name="T21" fmla="*/ 57 h 57"/>
                <a:gd name="T22" fmla="*/ 0 w 79"/>
                <a:gd name="T23" fmla="*/ 1 h 57"/>
                <a:gd name="T24" fmla="*/ 8 w 79"/>
                <a:gd name="T25" fmla="*/ 1 h 57"/>
                <a:gd name="T26" fmla="*/ 10 w 79"/>
                <a:gd name="T27" fmla="*/ 9 h 57"/>
                <a:gd name="T28" fmla="*/ 29 w 79"/>
                <a:gd name="T29" fmla="*/ 0 h 57"/>
                <a:gd name="T30" fmla="*/ 43 w 79"/>
                <a:gd name="T31" fmla="*/ 9 h 57"/>
                <a:gd name="T32" fmla="*/ 63 w 79"/>
                <a:gd name="T33" fmla="*/ 0 h 57"/>
                <a:gd name="T34" fmla="*/ 79 w 79"/>
                <a:gd name="T35" fmla="*/ 17 h 57"/>
                <a:gd name="T36" fmla="*/ 79 w 79"/>
                <a:gd name="T37" fmla="*/ 57 h 57"/>
                <a:gd name="T38" fmla="*/ 68 w 79"/>
                <a:gd name="T3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9" h="57">
                  <a:moveTo>
                    <a:pt x="68" y="57"/>
                  </a:moveTo>
                  <a:cubicBezTo>
                    <a:pt x="68" y="19"/>
                    <a:pt x="68" y="19"/>
                    <a:pt x="68" y="19"/>
                  </a:cubicBezTo>
                  <a:cubicBezTo>
                    <a:pt x="68" y="13"/>
                    <a:pt x="66" y="10"/>
                    <a:pt x="60" y="10"/>
                  </a:cubicBezTo>
                  <a:cubicBezTo>
                    <a:pt x="55" y="10"/>
                    <a:pt x="49" y="13"/>
                    <a:pt x="44" y="19"/>
                  </a:cubicBezTo>
                  <a:cubicBezTo>
                    <a:pt x="44" y="57"/>
                    <a:pt x="44" y="57"/>
                    <a:pt x="44" y="5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3"/>
                    <a:pt x="32" y="10"/>
                    <a:pt x="26" y="10"/>
                  </a:cubicBezTo>
                  <a:cubicBezTo>
                    <a:pt x="21" y="10"/>
                    <a:pt x="15" y="13"/>
                    <a:pt x="10" y="19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5" y="5"/>
                    <a:pt x="21" y="0"/>
                    <a:pt x="29" y="0"/>
                  </a:cubicBezTo>
                  <a:cubicBezTo>
                    <a:pt x="37" y="0"/>
                    <a:pt x="41" y="4"/>
                    <a:pt x="43" y="9"/>
                  </a:cubicBezTo>
                  <a:cubicBezTo>
                    <a:pt x="48" y="5"/>
                    <a:pt x="55" y="0"/>
                    <a:pt x="63" y="0"/>
                  </a:cubicBezTo>
                  <a:cubicBezTo>
                    <a:pt x="73" y="0"/>
                    <a:pt x="79" y="7"/>
                    <a:pt x="79" y="17"/>
                  </a:cubicBezTo>
                  <a:cubicBezTo>
                    <a:pt x="79" y="57"/>
                    <a:pt x="79" y="57"/>
                    <a:pt x="79" y="57"/>
                  </a:cubicBezTo>
                  <a:lnTo>
                    <a:pt x="68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3" name="Freeform 29">
              <a:extLst>
                <a:ext uri="{FF2B5EF4-FFF2-40B4-BE49-F238E27FC236}">
                  <a16:creationId xmlns:a16="http://schemas.microsoft.com/office/drawing/2014/main" id="{BD9007F1-1A11-4AA4-85B2-806C6505217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41663" y="4003675"/>
              <a:ext cx="168275" cy="217488"/>
            </a:xfrm>
            <a:custGeom>
              <a:avLst/>
              <a:gdLst>
                <a:gd name="T0" fmla="*/ 37 w 45"/>
                <a:gd name="T1" fmla="*/ 57 h 58"/>
                <a:gd name="T2" fmla="*/ 36 w 45"/>
                <a:gd name="T3" fmla="*/ 49 h 58"/>
                <a:gd name="T4" fmla="*/ 16 w 45"/>
                <a:gd name="T5" fmla="*/ 58 h 58"/>
                <a:gd name="T6" fmla="*/ 0 w 45"/>
                <a:gd name="T7" fmla="*/ 43 h 58"/>
                <a:gd name="T8" fmla="*/ 35 w 45"/>
                <a:gd name="T9" fmla="*/ 21 h 58"/>
                <a:gd name="T10" fmla="*/ 35 w 45"/>
                <a:gd name="T11" fmla="*/ 19 h 58"/>
                <a:gd name="T12" fmla="*/ 24 w 45"/>
                <a:gd name="T13" fmla="*/ 9 h 58"/>
                <a:gd name="T14" fmla="*/ 5 w 45"/>
                <a:gd name="T15" fmla="*/ 14 h 58"/>
                <a:gd name="T16" fmla="*/ 4 w 45"/>
                <a:gd name="T17" fmla="*/ 5 h 58"/>
                <a:gd name="T18" fmla="*/ 25 w 45"/>
                <a:gd name="T19" fmla="*/ 0 h 58"/>
                <a:gd name="T20" fmla="*/ 45 w 45"/>
                <a:gd name="T21" fmla="*/ 18 h 58"/>
                <a:gd name="T22" fmla="*/ 45 w 45"/>
                <a:gd name="T23" fmla="*/ 57 h 58"/>
                <a:gd name="T24" fmla="*/ 37 w 45"/>
                <a:gd name="T25" fmla="*/ 57 h 58"/>
                <a:gd name="T26" fmla="*/ 35 w 45"/>
                <a:gd name="T27" fmla="*/ 29 h 58"/>
                <a:gd name="T28" fmla="*/ 10 w 45"/>
                <a:gd name="T29" fmla="*/ 42 h 58"/>
                <a:gd name="T30" fmla="*/ 18 w 45"/>
                <a:gd name="T31" fmla="*/ 49 h 58"/>
                <a:gd name="T32" fmla="*/ 35 w 45"/>
                <a:gd name="T33" fmla="*/ 42 h 58"/>
                <a:gd name="T34" fmla="*/ 35 w 45"/>
                <a:gd name="T3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" h="58">
                  <a:moveTo>
                    <a:pt x="37" y="57"/>
                  </a:moveTo>
                  <a:cubicBezTo>
                    <a:pt x="36" y="49"/>
                    <a:pt x="36" y="49"/>
                    <a:pt x="36" y="49"/>
                  </a:cubicBezTo>
                  <a:cubicBezTo>
                    <a:pt x="31" y="54"/>
                    <a:pt x="25" y="58"/>
                    <a:pt x="16" y="58"/>
                  </a:cubicBezTo>
                  <a:cubicBezTo>
                    <a:pt x="6" y="58"/>
                    <a:pt x="0" y="52"/>
                    <a:pt x="0" y="43"/>
                  </a:cubicBezTo>
                  <a:cubicBezTo>
                    <a:pt x="0" y="29"/>
                    <a:pt x="12" y="23"/>
                    <a:pt x="35" y="21"/>
                  </a:cubicBezTo>
                  <a:cubicBezTo>
                    <a:pt x="35" y="19"/>
                    <a:pt x="35" y="19"/>
                    <a:pt x="35" y="19"/>
                  </a:cubicBezTo>
                  <a:cubicBezTo>
                    <a:pt x="35" y="12"/>
                    <a:pt x="31" y="9"/>
                    <a:pt x="24" y="9"/>
                  </a:cubicBezTo>
                  <a:cubicBezTo>
                    <a:pt x="18" y="9"/>
                    <a:pt x="11" y="11"/>
                    <a:pt x="5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10" y="2"/>
                    <a:pt x="17" y="0"/>
                    <a:pt x="25" y="0"/>
                  </a:cubicBezTo>
                  <a:cubicBezTo>
                    <a:pt x="39" y="0"/>
                    <a:pt x="45" y="6"/>
                    <a:pt x="45" y="18"/>
                  </a:cubicBezTo>
                  <a:cubicBezTo>
                    <a:pt x="45" y="57"/>
                    <a:pt x="45" y="57"/>
                    <a:pt x="45" y="57"/>
                  </a:cubicBezTo>
                  <a:lnTo>
                    <a:pt x="37" y="57"/>
                  </a:lnTo>
                  <a:close/>
                  <a:moveTo>
                    <a:pt x="35" y="29"/>
                  </a:moveTo>
                  <a:cubicBezTo>
                    <a:pt x="14" y="31"/>
                    <a:pt x="10" y="36"/>
                    <a:pt x="10" y="42"/>
                  </a:cubicBezTo>
                  <a:cubicBezTo>
                    <a:pt x="10" y="46"/>
                    <a:pt x="13" y="49"/>
                    <a:pt x="18" y="49"/>
                  </a:cubicBezTo>
                  <a:cubicBezTo>
                    <a:pt x="24" y="49"/>
                    <a:pt x="30" y="46"/>
                    <a:pt x="35" y="42"/>
                  </a:cubicBezTo>
                  <a:lnTo>
                    <a:pt x="35" y="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4" name="Freeform 30">
              <a:extLst>
                <a:ext uri="{FF2B5EF4-FFF2-40B4-BE49-F238E27FC236}">
                  <a16:creationId xmlns:a16="http://schemas.microsoft.com/office/drawing/2014/main" id="{8FE4B6C6-44C6-4805-98E8-C22022B28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9313" y="3902075"/>
              <a:ext cx="171450" cy="319088"/>
            </a:xfrm>
            <a:custGeom>
              <a:avLst/>
              <a:gdLst>
                <a:gd name="T0" fmla="*/ 82 w 108"/>
                <a:gd name="T1" fmla="*/ 201 h 201"/>
                <a:gd name="T2" fmla="*/ 23 w 108"/>
                <a:gd name="T3" fmla="*/ 130 h 201"/>
                <a:gd name="T4" fmla="*/ 23 w 108"/>
                <a:gd name="T5" fmla="*/ 199 h 201"/>
                <a:gd name="T6" fmla="*/ 0 w 108"/>
                <a:gd name="T7" fmla="*/ 199 h 201"/>
                <a:gd name="T8" fmla="*/ 0 w 108"/>
                <a:gd name="T9" fmla="*/ 5 h 201"/>
                <a:gd name="T10" fmla="*/ 23 w 108"/>
                <a:gd name="T11" fmla="*/ 0 h 201"/>
                <a:gd name="T12" fmla="*/ 23 w 108"/>
                <a:gd name="T13" fmla="*/ 123 h 201"/>
                <a:gd name="T14" fmla="*/ 75 w 108"/>
                <a:gd name="T15" fmla="*/ 66 h 201"/>
                <a:gd name="T16" fmla="*/ 104 w 108"/>
                <a:gd name="T17" fmla="*/ 66 h 201"/>
                <a:gd name="T18" fmla="*/ 49 w 108"/>
                <a:gd name="T19" fmla="*/ 125 h 201"/>
                <a:gd name="T20" fmla="*/ 108 w 108"/>
                <a:gd name="T21" fmla="*/ 196 h 201"/>
                <a:gd name="T22" fmla="*/ 82 w 108"/>
                <a:gd name="T23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8" h="201">
                  <a:moveTo>
                    <a:pt x="82" y="201"/>
                  </a:moveTo>
                  <a:lnTo>
                    <a:pt x="23" y="130"/>
                  </a:lnTo>
                  <a:lnTo>
                    <a:pt x="23" y="199"/>
                  </a:lnTo>
                  <a:lnTo>
                    <a:pt x="0" y="199"/>
                  </a:lnTo>
                  <a:lnTo>
                    <a:pt x="0" y="5"/>
                  </a:lnTo>
                  <a:lnTo>
                    <a:pt x="23" y="0"/>
                  </a:lnTo>
                  <a:lnTo>
                    <a:pt x="23" y="123"/>
                  </a:lnTo>
                  <a:lnTo>
                    <a:pt x="75" y="66"/>
                  </a:lnTo>
                  <a:lnTo>
                    <a:pt x="104" y="66"/>
                  </a:lnTo>
                  <a:lnTo>
                    <a:pt x="49" y="125"/>
                  </a:lnTo>
                  <a:lnTo>
                    <a:pt x="108" y="196"/>
                  </a:lnTo>
                  <a:lnTo>
                    <a:pt x="82" y="2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6" name="Freeform 31">
              <a:extLst>
                <a:ext uri="{FF2B5EF4-FFF2-40B4-BE49-F238E27FC236}">
                  <a16:creationId xmlns:a16="http://schemas.microsoft.com/office/drawing/2014/main" id="{17EE2892-AF50-4113-AEB5-E652EE12BB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90926" y="4003675"/>
              <a:ext cx="180975" cy="217488"/>
            </a:xfrm>
            <a:custGeom>
              <a:avLst/>
              <a:gdLst>
                <a:gd name="T0" fmla="*/ 48 w 48"/>
                <a:gd name="T1" fmla="*/ 30 h 58"/>
                <a:gd name="T2" fmla="*/ 10 w 48"/>
                <a:gd name="T3" fmla="*/ 30 h 58"/>
                <a:gd name="T4" fmla="*/ 27 w 48"/>
                <a:gd name="T5" fmla="*/ 49 h 58"/>
                <a:gd name="T6" fmla="*/ 46 w 48"/>
                <a:gd name="T7" fmla="*/ 41 h 58"/>
                <a:gd name="T8" fmla="*/ 48 w 48"/>
                <a:gd name="T9" fmla="*/ 51 h 58"/>
                <a:gd name="T10" fmla="*/ 26 w 48"/>
                <a:gd name="T11" fmla="*/ 58 h 58"/>
                <a:gd name="T12" fmla="*/ 0 w 48"/>
                <a:gd name="T13" fmla="*/ 29 h 58"/>
                <a:gd name="T14" fmla="*/ 24 w 48"/>
                <a:gd name="T15" fmla="*/ 0 h 58"/>
                <a:gd name="T16" fmla="*/ 48 w 48"/>
                <a:gd name="T17" fmla="*/ 28 h 58"/>
                <a:gd name="T18" fmla="*/ 48 w 48"/>
                <a:gd name="T19" fmla="*/ 30 h 58"/>
                <a:gd name="T20" fmla="*/ 24 w 48"/>
                <a:gd name="T21" fmla="*/ 8 h 58"/>
                <a:gd name="T22" fmla="*/ 11 w 48"/>
                <a:gd name="T23" fmla="*/ 22 h 58"/>
                <a:gd name="T24" fmla="*/ 38 w 48"/>
                <a:gd name="T25" fmla="*/ 22 h 58"/>
                <a:gd name="T26" fmla="*/ 24 w 48"/>
                <a:gd name="T27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58">
                  <a:moveTo>
                    <a:pt x="48" y="30"/>
                  </a:moveTo>
                  <a:cubicBezTo>
                    <a:pt x="10" y="30"/>
                    <a:pt x="10" y="30"/>
                    <a:pt x="10" y="30"/>
                  </a:cubicBezTo>
                  <a:cubicBezTo>
                    <a:pt x="11" y="43"/>
                    <a:pt x="17" y="49"/>
                    <a:pt x="27" y="49"/>
                  </a:cubicBezTo>
                  <a:cubicBezTo>
                    <a:pt x="35" y="49"/>
                    <a:pt x="40" y="46"/>
                    <a:pt x="46" y="4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2" y="55"/>
                    <a:pt x="35" y="58"/>
                    <a:pt x="26" y="58"/>
                  </a:cubicBezTo>
                  <a:cubicBezTo>
                    <a:pt x="11" y="58"/>
                    <a:pt x="0" y="49"/>
                    <a:pt x="0" y="29"/>
                  </a:cubicBezTo>
                  <a:cubicBezTo>
                    <a:pt x="0" y="11"/>
                    <a:pt x="10" y="0"/>
                    <a:pt x="24" y="0"/>
                  </a:cubicBezTo>
                  <a:cubicBezTo>
                    <a:pt x="41" y="0"/>
                    <a:pt x="48" y="13"/>
                    <a:pt x="48" y="28"/>
                  </a:cubicBezTo>
                  <a:lnTo>
                    <a:pt x="48" y="30"/>
                  </a:lnTo>
                  <a:close/>
                  <a:moveTo>
                    <a:pt x="24" y="8"/>
                  </a:moveTo>
                  <a:cubicBezTo>
                    <a:pt x="18" y="8"/>
                    <a:pt x="12" y="13"/>
                    <a:pt x="11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6" y="14"/>
                    <a:pt x="32" y="8"/>
                    <a:pt x="2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7" name="Freeform 32">
              <a:extLst>
                <a:ext uri="{FF2B5EF4-FFF2-40B4-BE49-F238E27FC236}">
                  <a16:creationId xmlns:a16="http://schemas.microsoft.com/office/drawing/2014/main" id="{0BE963BA-4A83-406E-BCA3-87C2744DB5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51288" y="4003675"/>
              <a:ext cx="184150" cy="292100"/>
            </a:xfrm>
            <a:custGeom>
              <a:avLst/>
              <a:gdLst>
                <a:gd name="T0" fmla="*/ 24 w 49"/>
                <a:gd name="T1" fmla="*/ 58 h 78"/>
                <a:gd name="T2" fmla="*/ 10 w 49"/>
                <a:gd name="T3" fmla="*/ 55 h 78"/>
                <a:gd name="T4" fmla="*/ 10 w 49"/>
                <a:gd name="T5" fmla="*/ 77 h 78"/>
                <a:gd name="T6" fmla="*/ 0 w 49"/>
                <a:gd name="T7" fmla="*/ 78 h 78"/>
                <a:gd name="T8" fmla="*/ 0 w 49"/>
                <a:gd name="T9" fmla="*/ 1 h 78"/>
                <a:gd name="T10" fmla="*/ 8 w 49"/>
                <a:gd name="T11" fmla="*/ 1 h 78"/>
                <a:gd name="T12" fmla="*/ 9 w 49"/>
                <a:gd name="T13" fmla="*/ 9 h 78"/>
                <a:gd name="T14" fmla="*/ 27 w 49"/>
                <a:gd name="T15" fmla="*/ 0 h 78"/>
                <a:gd name="T16" fmla="*/ 49 w 49"/>
                <a:gd name="T17" fmla="*/ 28 h 78"/>
                <a:gd name="T18" fmla="*/ 24 w 49"/>
                <a:gd name="T19" fmla="*/ 58 h 78"/>
                <a:gd name="T20" fmla="*/ 26 w 49"/>
                <a:gd name="T21" fmla="*/ 9 h 78"/>
                <a:gd name="T22" fmla="*/ 10 w 49"/>
                <a:gd name="T23" fmla="*/ 19 h 78"/>
                <a:gd name="T24" fmla="*/ 10 w 49"/>
                <a:gd name="T25" fmla="*/ 46 h 78"/>
                <a:gd name="T26" fmla="*/ 24 w 49"/>
                <a:gd name="T27" fmla="*/ 49 h 78"/>
                <a:gd name="T28" fmla="*/ 39 w 49"/>
                <a:gd name="T29" fmla="*/ 28 h 78"/>
                <a:gd name="T30" fmla="*/ 26 w 49"/>
                <a:gd name="T31" fmla="*/ 9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9" h="78">
                  <a:moveTo>
                    <a:pt x="24" y="58"/>
                  </a:moveTo>
                  <a:cubicBezTo>
                    <a:pt x="19" y="58"/>
                    <a:pt x="14" y="56"/>
                    <a:pt x="10" y="55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14" y="5"/>
                    <a:pt x="19" y="0"/>
                    <a:pt x="27" y="0"/>
                  </a:cubicBezTo>
                  <a:cubicBezTo>
                    <a:pt x="39" y="0"/>
                    <a:pt x="49" y="9"/>
                    <a:pt x="49" y="28"/>
                  </a:cubicBezTo>
                  <a:cubicBezTo>
                    <a:pt x="49" y="48"/>
                    <a:pt x="38" y="58"/>
                    <a:pt x="24" y="58"/>
                  </a:cubicBezTo>
                  <a:close/>
                  <a:moveTo>
                    <a:pt x="26" y="9"/>
                  </a:moveTo>
                  <a:cubicBezTo>
                    <a:pt x="20" y="9"/>
                    <a:pt x="15" y="13"/>
                    <a:pt x="10" y="19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4" y="48"/>
                    <a:pt x="18" y="49"/>
                    <a:pt x="24" y="49"/>
                  </a:cubicBezTo>
                  <a:cubicBezTo>
                    <a:pt x="32" y="49"/>
                    <a:pt x="39" y="42"/>
                    <a:pt x="39" y="28"/>
                  </a:cubicBezTo>
                  <a:cubicBezTo>
                    <a:pt x="39" y="16"/>
                    <a:pt x="33" y="9"/>
                    <a:pt x="26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8" name="Freeform 33">
              <a:extLst>
                <a:ext uri="{FF2B5EF4-FFF2-40B4-BE49-F238E27FC236}">
                  <a16:creationId xmlns:a16="http://schemas.microsoft.com/office/drawing/2014/main" id="{76C1ACD6-D2F5-478F-BDF5-C8DD599AD1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91001" y="4003675"/>
              <a:ext cx="192088" cy="217488"/>
            </a:xfrm>
            <a:custGeom>
              <a:avLst/>
              <a:gdLst>
                <a:gd name="T0" fmla="*/ 25 w 51"/>
                <a:gd name="T1" fmla="*/ 58 h 58"/>
                <a:gd name="T2" fmla="*/ 0 w 51"/>
                <a:gd name="T3" fmla="*/ 29 h 58"/>
                <a:gd name="T4" fmla="*/ 25 w 51"/>
                <a:gd name="T5" fmla="*/ 0 h 58"/>
                <a:gd name="T6" fmla="*/ 51 w 51"/>
                <a:gd name="T7" fmla="*/ 29 h 58"/>
                <a:gd name="T8" fmla="*/ 25 w 51"/>
                <a:gd name="T9" fmla="*/ 58 h 58"/>
                <a:gd name="T10" fmla="*/ 25 w 51"/>
                <a:gd name="T11" fmla="*/ 9 h 58"/>
                <a:gd name="T12" fmla="*/ 10 w 51"/>
                <a:gd name="T13" fmla="*/ 29 h 58"/>
                <a:gd name="T14" fmla="*/ 25 w 51"/>
                <a:gd name="T15" fmla="*/ 49 h 58"/>
                <a:gd name="T16" fmla="*/ 41 w 51"/>
                <a:gd name="T17" fmla="*/ 29 h 58"/>
                <a:gd name="T18" fmla="*/ 25 w 51"/>
                <a:gd name="T19" fmla="*/ 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58">
                  <a:moveTo>
                    <a:pt x="25" y="58"/>
                  </a:moveTo>
                  <a:cubicBezTo>
                    <a:pt x="11" y="58"/>
                    <a:pt x="0" y="47"/>
                    <a:pt x="0" y="29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40" y="0"/>
                    <a:pt x="51" y="11"/>
                    <a:pt x="51" y="29"/>
                  </a:cubicBezTo>
                  <a:cubicBezTo>
                    <a:pt x="51" y="47"/>
                    <a:pt x="40" y="58"/>
                    <a:pt x="25" y="58"/>
                  </a:cubicBezTo>
                  <a:close/>
                  <a:moveTo>
                    <a:pt x="25" y="9"/>
                  </a:moveTo>
                  <a:cubicBezTo>
                    <a:pt x="15" y="9"/>
                    <a:pt x="10" y="18"/>
                    <a:pt x="10" y="29"/>
                  </a:cubicBezTo>
                  <a:cubicBezTo>
                    <a:pt x="10" y="41"/>
                    <a:pt x="16" y="49"/>
                    <a:pt x="25" y="49"/>
                  </a:cubicBezTo>
                  <a:cubicBezTo>
                    <a:pt x="36" y="49"/>
                    <a:pt x="41" y="41"/>
                    <a:pt x="41" y="29"/>
                  </a:cubicBezTo>
                  <a:cubicBezTo>
                    <a:pt x="41" y="18"/>
                    <a:pt x="35" y="9"/>
                    <a:pt x="25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49" name="Freeform 34">
              <a:extLst>
                <a:ext uri="{FF2B5EF4-FFF2-40B4-BE49-F238E27FC236}">
                  <a16:creationId xmlns:a16="http://schemas.microsoft.com/office/drawing/2014/main" id="{3D9F656B-1044-4B51-B836-5C32283F09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5476" y="4003675"/>
              <a:ext cx="160338" cy="217488"/>
            </a:xfrm>
            <a:custGeom>
              <a:avLst/>
              <a:gdLst>
                <a:gd name="T0" fmla="*/ 21 w 43"/>
                <a:gd name="T1" fmla="*/ 58 h 58"/>
                <a:gd name="T2" fmla="*/ 0 w 43"/>
                <a:gd name="T3" fmla="*/ 53 h 58"/>
                <a:gd name="T4" fmla="*/ 2 w 43"/>
                <a:gd name="T5" fmla="*/ 43 h 58"/>
                <a:gd name="T6" fmla="*/ 21 w 43"/>
                <a:gd name="T7" fmla="*/ 49 h 58"/>
                <a:gd name="T8" fmla="*/ 33 w 43"/>
                <a:gd name="T9" fmla="*/ 42 h 58"/>
                <a:gd name="T10" fmla="*/ 20 w 43"/>
                <a:gd name="T11" fmla="*/ 33 h 58"/>
                <a:gd name="T12" fmla="*/ 1 w 43"/>
                <a:gd name="T13" fmla="*/ 16 h 58"/>
                <a:gd name="T14" fmla="*/ 21 w 43"/>
                <a:gd name="T15" fmla="*/ 0 h 58"/>
                <a:gd name="T16" fmla="*/ 39 w 43"/>
                <a:gd name="T17" fmla="*/ 4 h 58"/>
                <a:gd name="T18" fmla="*/ 38 w 43"/>
                <a:gd name="T19" fmla="*/ 14 h 58"/>
                <a:gd name="T20" fmla="*/ 21 w 43"/>
                <a:gd name="T21" fmla="*/ 9 h 58"/>
                <a:gd name="T22" fmla="*/ 11 w 43"/>
                <a:gd name="T23" fmla="*/ 15 h 58"/>
                <a:gd name="T24" fmla="*/ 23 w 43"/>
                <a:gd name="T25" fmla="*/ 23 h 58"/>
                <a:gd name="T26" fmla="*/ 43 w 43"/>
                <a:gd name="T27" fmla="*/ 41 h 58"/>
                <a:gd name="T28" fmla="*/ 21 w 43"/>
                <a:gd name="T2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" h="58">
                  <a:moveTo>
                    <a:pt x="21" y="58"/>
                  </a:moveTo>
                  <a:cubicBezTo>
                    <a:pt x="13" y="58"/>
                    <a:pt x="5" y="55"/>
                    <a:pt x="0" y="53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7" y="47"/>
                    <a:pt x="14" y="49"/>
                    <a:pt x="21" y="49"/>
                  </a:cubicBezTo>
                  <a:cubicBezTo>
                    <a:pt x="29" y="49"/>
                    <a:pt x="33" y="47"/>
                    <a:pt x="33" y="42"/>
                  </a:cubicBezTo>
                  <a:cubicBezTo>
                    <a:pt x="33" y="37"/>
                    <a:pt x="30" y="35"/>
                    <a:pt x="20" y="33"/>
                  </a:cubicBezTo>
                  <a:cubicBezTo>
                    <a:pt x="7" y="29"/>
                    <a:pt x="1" y="25"/>
                    <a:pt x="1" y="16"/>
                  </a:cubicBezTo>
                  <a:cubicBezTo>
                    <a:pt x="1" y="7"/>
                    <a:pt x="9" y="0"/>
                    <a:pt x="21" y="0"/>
                  </a:cubicBezTo>
                  <a:cubicBezTo>
                    <a:pt x="28" y="0"/>
                    <a:pt x="34" y="2"/>
                    <a:pt x="39" y="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33" y="11"/>
                    <a:pt x="26" y="9"/>
                    <a:pt x="21" y="9"/>
                  </a:cubicBezTo>
                  <a:cubicBezTo>
                    <a:pt x="14" y="9"/>
                    <a:pt x="11" y="11"/>
                    <a:pt x="11" y="15"/>
                  </a:cubicBezTo>
                  <a:cubicBezTo>
                    <a:pt x="11" y="19"/>
                    <a:pt x="14" y="21"/>
                    <a:pt x="23" y="23"/>
                  </a:cubicBezTo>
                  <a:cubicBezTo>
                    <a:pt x="36" y="27"/>
                    <a:pt x="43" y="31"/>
                    <a:pt x="43" y="41"/>
                  </a:cubicBezTo>
                  <a:cubicBezTo>
                    <a:pt x="43" y="51"/>
                    <a:pt x="35" y="58"/>
                    <a:pt x="21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3" name="Freeform 35">
              <a:extLst>
                <a:ext uri="{FF2B5EF4-FFF2-40B4-BE49-F238E27FC236}">
                  <a16:creationId xmlns:a16="http://schemas.microsoft.com/office/drawing/2014/main" id="{DDC85E41-956F-4845-9D2E-AE4E0AF2AE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5026" y="4003675"/>
              <a:ext cx="157163" cy="217488"/>
            </a:xfrm>
            <a:custGeom>
              <a:avLst/>
              <a:gdLst>
                <a:gd name="T0" fmla="*/ 20 w 42"/>
                <a:gd name="T1" fmla="*/ 58 h 58"/>
                <a:gd name="T2" fmla="*/ 0 w 42"/>
                <a:gd name="T3" fmla="*/ 53 h 58"/>
                <a:gd name="T4" fmla="*/ 1 w 42"/>
                <a:gd name="T5" fmla="*/ 43 h 58"/>
                <a:gd name="T6" fmla="*/ 21 w 42"/>
                <a:gd name="T7" fmla="*/ 49 h 58"/>
                <a:gd name="T8" fmla="*/ 32 w 42"/>
                <a:gd name="T9" fmla="*/ 42 h 58"/>
                <a:gd name="T10" fmla="*/ 19 w 42"/>
                <a:gd name="T11" fmla="*/ 33 h 58"/>
                <a:gd name="T12" fmla="*/ 1 w 42"/>
                <a:gd name="T13" fmla="*/ 16 h 58"/>
                <a:gd name="T14" fmla="*/ 20 w 42"/>
                <a:gd name="T15" fmla="*/ 0 h 58"/>
                <a:gd name="T16" fmla="*/ 39 w 42"/>
                <a:gd name="T17" fmla="*/ 4 h 58"/>
                <a:gd name="T18" fmla="*/ 37 w 42"/>
                <a:gd name="T19" fmla="*/ 14 h 58"/>
                <a:gd name="T20" fmla="*/ 20 w 42"/>
                <a:gd name="T21" fmla="*/ 9 h 58"/>
                <a:gd name="T22" fmla="*/ 11 w 42"/>
                <a:gd name="T23" fmla="*/ 15 h 58"/>
                <a:gd name="T24" fmla="*/ 22 w 42"/>
                <a:gd name="T25" fmla="*/ 23 h 58"/>
                <a:gd name="T26" fmla="*/ 42 w 42"/>
                <a:gd name="T27" fmla="*/ 41 h 58"/>
                <a:gd name="T28" fmla="*/ 20 w 42"/>
                <a:gd name="T2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" h="58">
                  <a:moveTo>
                    <a:pt x="20" y="58"/>
                  </a:moveTo>
                  <a:cubicBezTo>
                    <a:pt x="13" y="58"/>
                    <a:pt x="5" y="55"/>
                    <a:pt x="0" y="53"/>
                  </a:cubicBezTo>
                  <a:cubicBezTo>
                    <a:pt x="1" y="43"/>
                    <a:pt x="1" y="43"/>
                    <a:pt x="1" y="43"/>
                  </a:cubicBezTo>
                  <a:cubicBezTo>
                    <a:pt x="7" y="47"/>
                    <a:pt x="13" y="49"/>
                    <a:pt x="21" y="49"/>
                  </a:cubicBezTo>
                  <a:cubicBezTo>
                    <a:pt x="28" y="49"/>
                    <a:pt x="32" y="47"/>
                    <a:pt x="32" y="42"/>
                  </a:cubicBezTo>
                  <a:cubicBezTo>
                    <a:pt x="32" y="37"/>
                    <a:pt x="29" y="35"/>
                    <a:pt x="19" y="33"/>
                  </a:cubicBezTo>
                  <a:cubicBezTo>
                    <a:pt x="6" y="29"/>
                    <a:pt x="1" y="25"/>
                    <a:pt x="1" y="16"/>
                  </a:cubicBezTo>
                  <a:cubicBezTo>
                    <a:pt x="1" y="7"/>
                    <a:pt x="8" y="0"/>
                    <a:pt x="20" y="0"/>
                  </a:cubicBezTo>
                  <a:cubicBezTo>
                    <a:pt x="27" y="0"/>
                    <a:pt x="33" y="2"/>
                    <a:pt x="39" y="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2" y="11"/>
                    <a:pt x="26" y="9"/>
                    <a:pt x="20" y="9"/>
                  </a:cubicBezTo>
                  <a:cubicBezTo>
                    <a:pt x="14" y="9"/>
                    <a:pt x="11" y="11"/>
                    <a:pt x="11" y="15"/>
                  </a:cubicBezTo>
                  <a:cubicBezTo>
                    <a:pt x="11" y="19"/>
                    <a:pt x="13" y="21"/>
                    <a:pt x="22" y="23"/>
                  </a:cubicBezTo>
                  <a:cubicBezTo>
                    <a:pt x="36" y="27"/>
                    <a:pt x="42" y="31"/>
                    <a:pt x="42" y="41"/>
                  </a:cubicBezTo>
                  <a:cubicBezTo>
                    <a:pt x="42" y="51"/>
                    <a:pt x="34" y="58"/>
                    <a:pt x="20" y="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4" name="Freeform 36">
              <a:extLst>
                <a:ext uri="{FF2B5EF4-FFF2-40B4-BE49-F238E27FC236}">
                  <a16:creationId xmlns:a16="http://schemas.microsoft.com/office/drawing/2014/main" id="{34DE5F19-288F-4F3A-84B1-3E835DA626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67276" y="3917950"/>
              <a:ext cx="47625" cy="300038"/>
            </a:xfrm>
            <a:custGeom>
              <a:avLst/>
              <a:gdLst>
                <a:gd name="T0" fmla="*/ 6 w 13"/>
                <a:gd name="T1" fmla="*/ 13 h 80"/>
                <a:gd name="T2" fmla="*/ 0 w 13"/>
                <a:gd name="T3" fmla="*/ 7 h 80"/>
                <a:gd name="T4" fmla="*/ 6 w 13"/>
                <a:gd name="T5" fmla="*/ 0 h 80"/>
                <a:gd name="T6" fmla="*/ 13 w 13"/>
                <a:gd name="T7" fmla="*/ 7 h 80"/>
                <a:gd name="T8" fmla="*/ 6 w 13"/>
                <a:gd name="T9" fmla="*/ 13 h 80"/>
                <a:gd name="T10" fmla="*/ 1 w 13"/>
                <a:gd name="T11" fmla="*/ 80 h 80"/>
                <a:gd name="T12" fmla="*/ 1 w 13"/>
                <a:gd name="T13" fmla="*/ 24 h 80"/>
                <a:gd name="T14" fmla="*/ 11 w 13"/>
                <a:gd name="T15" fmla="*/ 24 h 80"/>
                <a:gd name="T16" fmla="*/ 11 w 13"/>
                <a:gd name="T17" fmla="*/ 80 h 80"/>
                <a:gd name="T18" fmla="*/ 1 w 13"/>
                <a:gd name="T19" fmla="*/ 8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80">
                  <a:moveTo>
                    <a:pt x="6" y="13"/>
                  </a:moveTo>
                  <a:cubicBezTo>
                    <a:pt x="3" y="13"/>
                    <a:pt x="0" y="10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3" y="3"/>
                    <a:pt x="13" y="7"/>
                  </a:cubicBezTo>
                  <a:cubicBezTo>
                    <a:pt x="13" y="10"/>
                    <a:pt x="10" y="13"/>
                    <a:pt x="6" y="13"/>
                  </a:cubicBezTo>
                  <a:close/>
                  <a:moveTo>
                    <a:pt x="1" y="80"/>
                  </a:moveTo>
                  <a:cubicBezTo>
                    <a:pt x="1" y="24"/>
                    <a:pt x="1" y="24"/>
                    <a:pt x="1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80"/>
                    <a:pt x="11" y="80"/>
                    <a:pt x="11" y="80"/>
                  </a:cubicBezTo>
                  <a:lnTo>
                    <a:pt x="1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5" name="Freeform 37">
              <a:extLst>
                <a:ext uri="{FF2B5EF4-FFF2-40B4-BE49-F238E27FC236}">
                  <a16:creationId xmlns:a16="http://schemas.microsoft.com/office/drawing/2014/main" id="{8AB1BE35-D4A6-4C8D-9987-ED8B762CBD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89513" y="3902075"/>
              <a:ext cx="184150" cy="319088"/>
            </a:xfrm>
            <a:custGeom>
              <a:avLst/>
              <a:gdLst>
                <a:gd name="T0" fmla="*/ 22 w 49"/>
                <a:gd name="T1" fmla="*/ 85 h 85"/>
                <a:gd name="T2" fmla="*/ 0 w 49"/>
                <a:gd name="T3" fmla="*/ 81 h 85"/>
                <a:gd name="T4" fmla="*/ 0 w 49"/>
                <a:gd name="T5" fmla="*/ 2 h 85"/>
                <a:gd name="T6" fmla="*/ 10 w 49"/>
                <a:gd name="T7" fmla="*/ 0 h 85"/>
                <a:gd name="T8" fmla="*/ 10 w 49"/>
                <a:gd name="T9" fmla="*/ 35 h 85"/>
                <a:gd name="T10" fmla="*/ 27 w 49"/>
                <a:gd name="T11" fmla="*/ 27 h 85"/>
                <a:gd name="T12" fmla="*/ 49 w 49"/>
                <a:gd name="T13" fmla="*/ 55 h 85"/>
                <a:gd name="T14" fmla="*/ 22 w 49"/>
                <a:gd name="T15" fmla="*/ 85 h 85"/>
                <a:gd name="T16" fmla="*/ 26 w 49"/>
                <a:gd name="T17" fmla="*/ 36 h 85"/>
                <a:gd name="T18" fmla="*/ 10 w 49"/>
                <a:gd name="T19" fmla="*/ 46 h 85"/>
                <a:gd name="T20" fmla="*/ 10 w 49"/>
                <a:gd name="T21" fmla="*/ 74 h 85"/>
                <a:gd name="T22" fmla="*/ 22 w 49"/>
                <a:gd name="T23" fmla="*/ 76 h 85"/>
                <a:gd name="T24" fmla="*/ 38 w 49"/>
                <a:gd name="T25" fmla="*/ 55 h 85"/>
                <a:gd name="T26" fmla="*/ 26 w 49"/>
                <a:gd name="T27" fmla="*/ 3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" h="85">
                  <a:moveTo>
                    <a:pt x="22" y="85"/>
                  </a:moveTo>
                  <a:cubicBezTo>
                    <a:pt x="13" y="85"/>
                    <a:pt x="7" y="83"/>
                    <a:pt x="0" y="8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4" y="31"/>
                    <a:pt x="20" y="27"/>
                    <a:pt x="27" y="27"/>
                  </a:cubicBezTo>
                  <a:cubicBezTo>
                    <a:pt x="39" y="27"/>
                    <a:pt x="49" y="36"/>
                    <a:pt x="49" y="55"/>
                  </a:cubicBezTo>
                  <a:cubicBezTo>
                    <a:pt x="49" y="75"/>
                    <a:pt x="38" y="85"/>
                    <a:pt x="22" y="85"/>
                  </a:cubicBezTo>
                  <a:close/>
                  <a:moveTo>
                    <a:pt x="26" y="36"/>
                  </a:moveTo>
                  <a:cubicBezTo>
                    <a:pt x="20" y="36"/>
                    <a:pt x="15" y="40"/>
                    <a:pt x="10" y="46"/>
                  </a:cubicBezTo>
                  <a:cubicBezTo>
                    <a:pt x="10" y="74"/>
                    <a:pt x="10" y="74"/>
                    <a:pt x="10" y="74"/>
                  </a:cubicBezTo>
                  <a:cubicBezTo>
                    <a:pt x="14" y="75"/>
                    <a:pt x="17" y="76"/>
                    <a:pt x="22" y="76"/>
                  </a:cubicBezTo>
                  <a:cubicBezTo>
                    <a:pt x="32" y="76"/>
                    <a:pt x="38" y="69"/>
                    <a:pt x="38" y="55"/>
                  </a:cubicBezTo>
                  <a:cubicBezTo>
                    <a:pt x="38" y="43"/>
                    <a:pt x="33" y="36"/>
                    <a:pt x="26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8" name="Freeform 38">
              <a:extLst>
                <a:ext uri="{FF2B5EF4-FFF2-40B4-BE49-F238E27FC236}">
                  <a16:creationId xmlns:a16="http://schemas.microsoft.com/office/drawing/2014/main" id="{F2A5BC35-C764-4CE7-AC6A-04A8052FBA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1926" y="3902075"/>
              <a:ext cx="41275" cy="315913"/>
            </a:xfrm>
            <a:custGeom>
              <a:avLst/>
              <a:gdLst>
                <a:gd name="T0" fmla="*/ 0 w 26"/>
                <a:gd name="T1" fmla="*/ 199 h 199"/>
                <a:gd name="T2" fmla="*/ 0 w 26"/>
                <a:gd name="T3" fmla="*/ 5 h 199"/>
                <a:gd name="T4" fmla="*/ 26 w 26"/>
                <a:gd name="T5" fmla="*/ 0 h 199"/>
                <a:gd name="T6" fmla="*/ 26 w 26"/>
                <a:gd name="T7" fmla="*/ 199 h 199"/>
                <a:gd name="T8" fmla="*/ 0 w 26"/>
                <a:gd name="T9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99">
                  <a:moveTo>
                    <a:pt x="0" y="199"/>
                  </a:moveTo>
                  <a:lnTo>
                    <a:pt x="0" y="5"/>
                  </a:lnTo>
                  <a:lnTo>
                    <a:pt x="26" y="0"/>
                  </a:lnTo>
                  <a:lnTo>
                    <a:pt x="26" y="199"/>
                  </a:lnTo>
                  <a:lnTo>
                    <a:pt x="0" y="1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59" name="Freeform 39">
              <a:extLst>
                <a:ext uri="{FF2B5EF4-FFF2-40B4-BE49-F238E27FC236}">
                  <a16:creationId xmlns:a16="http://schemas.microsoft.com/office/drawing/2014/main" id="{4939BC48-3209-4C73-BE53-864F385316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49876" y="4003675"/>
              <a:ext cx="180975" cy="217488"/>
            </a:xfrm>
            <a:custGeom>
              <a:avLst/>
              <a:gdLst>
                <a:gd name="T0" fmla="*/ 48 w 48"/>
                <a:gd name="T1" fmla="*/ 30 h 58"/>
                <a:gd name="T2" fmla="*/ 11 w 48"/>
                <a:gd name="T3" fmla="*/ 30 h 58"/>
                <a:gd name="T4" fmla="*/ 27 w 48"/>
                <a:gd name="T5" fmla="*/ 49 h 58"/>
                <a:gd name="T6" fmla="*/ 47 w 48"/>
                <a:gd name="T7" fmla="*/ 41 h 58"/>
                <a:gd name="T8" fmla="*/ 48 w 48"/>
                <a:gd name="T9" fmla="*/ 51 h 58"/>
                <a:gd name="T10" fmla="*/ 26 w 48"/>
                <a:gd name="T11" fmla="*/ 58 h 58"/>
                <a:gd name="T12" fmla="*/ 0 w 48"/>
                <a:gd name="T13" fmla="*/ 29 h 58"/>
                <a:gd name="T14" fmla="*/ 25 w 48"/>
                <a:gd name="T15" fmla="*/ 0 h 58"/>
                <a:gd name="T16" fmla="*/ 48 w 48"/>
                <a:gd name="T17" fmla="*/ 28 h 58"/>
                <a:gd name="T18" fmla="*/ 48 w 48"/>
                <a:gd name="T19" fmla="*/ 30 h 58"/>
                <a:gd name="T20" fmla="*/ 25 w 48"/>
                <a:gd name="T21" fmla="*/ 8 h 58"/>
                <a:gd name="T22" fmla="*/ 11 w 48"/>
                <a:gd name="T23" fmla="*/ 22 h 58"/>
                <a:gd name="T24" fmla="*/ 38 w 48"/>
                <a:gd name="T25" fmla="*/ 22 h 58"/>
                <a:gd name="T26" fmla="*/ 25 w 48"/>
                <a:gd name="T27" fmla="*/ 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58">
                  <a:moveTo>
                    <a:pt x="48" y="30"/>
                  </a:moveTo>
                  <a:cubicBezTo>
                    <a:pt x="11" y="30"/>
                    <a:pt x="11" y="30"/>
                    <a:pt x="11" y="30"/>
                  </a:cubicBezTo>
                  <a:cubicBezTo>
                    <a:pt x="11" y="43"/>
                    <a:pt x="17" y="49"/>
                    <a:pt x="27" y="49"/>
                  </a:cubicBezTo>
                  <a:cubicBezTo>
                    <a:pt x="35" y="49"/>
                    <a:pt x="41" y="46"/>
                    <a:pt x="47" y="41"/>
                  </a:cubicBezTo>
                  <a:cubicBezTo>
                    <a:pt x="48" y="51"/>
                    <a:pt x="48" y="51"/>
                    <a:pt x="48" y="51"/>
                  </a:cubicBezTo>
                  <a:cubicBezTo>
                    <a:pt x="42" y="55"/>
                    <a:pt x="35" y="58"/>
                    <a:pt x="26" y="58"/>
                  </a:cubicBezTo>
                  <a:cubicBezTo>
                    <a:pt x="12" y="58"/>
                    <a:pt x="0" y="49"/>
                    <a:pt x="0" y="29"/>
                  </a:cubicBezTo>
                  <a:cubicBezTo>
                    <a:pt x="0" y="11"/>
                    <a:pt x="11" y="0"/>
                    <a:pt x="25" y="0"/>
                  </a:cubicBezTo>
                  <a:cubicBezTo>
                    <a:pt x="41" y="0"/>
                    <a:pt x="48" y="13"/>
                    <a:pt x="48" y="28"/>
                  </a:cubicBezTo>
                  <a:lnTo>
                    <a:pt x="48" y="30"/>
                  </a:lnTo>
                  <a:close/>
                  <a:moveTo>
                    <a:pt x="25" y="8"/>
                  </a:moveTo>
                  <a:cubicBezTo>
                    <a:pt x="18" y="8"/>
                    <a:pt x="13" y="13"/>
                    <a:pt x="11" y="22"/>
                  </a:cubicBezTo>
                  <a:cubicBezTo>
                    <a:pt x="38" y="22"/>
                    <a:pt x="38" y="22"/>
                    <a:pt x="38" y="22"/>
                  </a:cubicBezTo>
                  <a:cubicBezTo>
                    <a:pt x="37" y="14"/>
                    <a:pt x="33" y="8"/>
                    <a:pt x="25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60" name="Freeform 40">
              <a:extLst>
                <a:ext uri="{FF2B5EF4-FFF2-40B4-BE49-F238E27FC236}">
                  <a16:creationId xmlns:a16="http://schemas.microsoft.com/office/drawing/2014/main" id="{367D05CF-C7D8-4321-AB51-ACA30B8EB1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23988" y="2571750"/>
              <a:ext cx="1101725" cy="1090613"/>
            </a:xfrm>
            <a:custGeom>
              <a:avLst/>
              <a:gdLst>
                <a:gd name="T0" fmla="*/ 191 w 294"/>
                <a:gd name="T1" fmla="*/ 40 h 291"/>
                <a:gd name="T2" fmla="*/ 61 w 294"/>
                <a:gd name="T3" fmla="*/ 40 h 291"/>
                <a:gd name="T4" fmla="*/ 40 w 294"/>
                <a:gd name="T5" fmla="*/ 61 h 291"/>
                <a:gd name="T6" fmla="*/ 191 w 294"/>
                <a:gd name="T7" fmla="*/ 61 h 291"/>
                <a:gd name="T8" fmla="*/ 232 w 294"/>
                <a:gd name="T9" fmla="*/ 101 h 291"/>
                <a:gd name="T10" fmla="*/ 232 w 294"/>
                <a:gd name="T11" fmla="*/ 291 h 291"/>
                <a:gd name="T12" fmla="*/ 253 w 294"/>
                <a:gd name="T13" fmla="*/ 291 h 291"/>
                <a:gd name="T14" fmla="*/ 253 w 294"/>
                <a:gd name="T15" fmla="*/ 101 h 291"/>
                <a:gd name="T16" fmla="*/ 191 w 294"/>
                <a:gd name="T17" fmla="*/ 40 h 291"/>
                <a:gd name="T18" fmla="*/ 294 w 294"/>
                <a:gd name="T19" fmla="*/ 291 h 291"/>
                <a:gd name="T20" fmla="*/ 294 w 294"/>
                <a:gd name="T21" fmla="*/ 101 h 291"/>
                <a:gd name="T22" fmla="*/ 191 w 294"/>
                <a:gd name="T23" fmla="*/ 0 h 291"/>
                <a:gd name="T24" fmla="*/ 101 w 294"/>
                <a:gd name="T25" fmla="*/ 0 h 291"/>
                <a:gd name="T26" fmla="*/ 81 w 294"/>
                <a:gd name="T27" fmla="*/ 20 h 291"/>
                <a:gd name="T28" fmla="*/ 191 w 294"/>
                <a:gd name="T29" fmla="*/ 20 h 291"/>
                <a:gd name="T30" fmla="*/ 274 w 294"/>
                <a:gd name="T31" fmla="*/ 101 h 291"/>
                <a:gd name="T32" fmla="*/ 274 w 294"/>
                <a:gd name="T33" fmla="*/ 291 h 291"/>
                <a:gd name="T34" fmla="*/ 294 w 294"/>
                <a:gd name="T35" fmla="*/ 291 h 291"/>
                <a:gd name="T36" fmla="*/ 191 w 294"/>
                <a:gd name="T37" fmla="*/ 81 h 291"/>
                <a:gd name="T38" fmla="*/ 20 w 294"/>
                <a:gd name="T39" fmla="*/ 81 h 291"/>
                <a:gd name="T40" fmla="*/ 0 w 294"/>
                <a:gd name="T41" fmla="*/ 101 h 291"/>
                <a:gd name="T42" fmla="*/ 1 w 294"/>
                <a:gd name="T43" fmla="*/ 101 h 291"/>
                <a:gd name="T44" fmla="*/ 0 w 294"/>
                <a:gd name="T45" fmla="*/ 101 h 291"/>
                <a:gd name="T46" fmla="*/ 0 w 294"/>
                <a:gd name="T47" fmla="*/ 190 h 291"/>
                <a:gd name="T48" fmla="*/ 91 w 294"/>
                <a:gd name="T49" fmla="*/ 291 h 291"/>
                <a:gd name="T50" fmla="*/ 110 w 294"/>
                <a:gd name="T51" fmla="*/ 271 h 291"/>
                <a:gd name="T52" fmla="*/ 104 w 294"/>
                <a:gd name="T53" fmla="*/ 271 h 291"/>
                <a:gd name="T54" fmla="*/ 21 w 294"/>
                <a:gd name="T55" fmla="*/ 190 h 291"/>
                <a:gd name="T56" fmla="*/ 21 w 294"/>
                <a:gd name="T57" fmla="*/ 101 h 291"/>
                <a:gd name="T58" fmla="*/ 42 w 294"/>
                <a:gd name="T59" fmla="*/ 101 h 291"/>
                <a:gd name="T60" fmla="*/ 42 w 294"/>
                <a:gd name="T61" fmla="*/ 190 h 291"/>
                <a:gd name="T62" fmla="*/ 104 w 294"/>
                <a:gd name="T63" fmla="*/ 251 h 291"/>
                <a:gd name="T64" fmla="*/ 130 w 294"/>
                <a:gd name="T65" fmla="*/ 251 h 291"/>
                <a:gd name="T66" fmla="*/ 150 w 294"/>
                <a:gd name="T67" fmla="*/ 230 h 291"/>
                <a:gd name="T68" fmla="*/ 104 w 294"/>
                <a:gd name="T69" fmla="*/ 230 h 291"/>
                <a:gd name="T70" fmla="*/ 63 w 294"/>
                <a:gd name="T71" fmla="*/ 190 h 291"/>
                <a:gd name="T72" fmla="*/ 63 w 294"/>
                <a:gd name="T73" fmla="*/ 101 h 291"/>
                <a:gd name="T74" fmla="*/ 83 w 294"/>
                <a:gd name="T75" fmla="*/ 101 h 291"/>
                <a:gd name="T76" fmla="*/ 83 w 294"/>
                <a:gd name="T77" fmla="*/ 190 h 291"/>
                <a:gd name="T78" fmla="*/ 104 w 294"/>
                <a:gd name="T79" fmla="*/ 210 h 291"/>
                <a:gd name="T80" fmla="*/ 170 w 294"/>
                <a:gd name="T81" fmla="*/ 210 h 291"/>
                <a:gd name="T82" fmla="*/ 190 w 294"/>
                <a:gd name="T83" fmla="*/ 190 h 291"/>
                <a:gd name="T84" fmla="*/ 104 w 294"/>
                <a:gd name="T85" fmla="*/ 190 h 291"/>
                <a:gd name="T86" fmla="*/ 104 w 294"/>
                <a:gd name="T87" fmla="*/ 101 h 291"/>
                <a:gd name="T88" fmla="*/ 191 w 294"/>
                <a:gd name="T89" fmla="*/ 101 h 291"/>
                <a:gd name="T90" fmla="*/ 191 w 294"/>
                <a:gd name="T91" fmla="*/ 291 h 291"/>
                <a:gd name="T92" fmla="*/ 211 w 294"/>
                <a:gd name="T93" fmla="*/ 291 h 291"/>
                <a:gd name="T94" fmla="*/ 211 w 294"/>
                <a:gd name="T95" fmla="*/ 101 h 291"/>
                <a:gd name="T96" fmla="*/ 191 w 294"/>
                <a:gd name="T97" fmla="*/ 81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94" h="291">
                  <a:moveTo>
                    <a:pt x="191" y="40"/>
                  </a:moveTo>
                  <a:cubicBezTo>
                    <a:pt x="61" y="40"/>
                    <a:pt x="61" y="40"/>
                    <a:pt x="61" y="40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191" y="61"/>
                    <a:pt x="191" y="61"/>
                    <a:pt x="191" y="61"/>
                  </a:cubicBezTo>
                  <a:cubicBezTo>
                    <a:pt x="213" y="61"/>
                    <a:pt x="232" y="79"/>
                    <a:pt x="232" y="101"/>
                  </a:cubicBezTo>
                  <a:cubicBezTo>
                    <a:pt x="232" y="291"/>
                    <a:pt x="232" y="291"/>
                    <a:pt x="232" y="291"/>
                  </a:cubicBezTo>
                  <a:cubicBezTo>
                    <a:pt x="253" y="291"/>
                    <a:pt x="253" y="291"/>
                    <a:pt x="253" y="291"/>
                  </a:cubicBezTo>
                  <a:cubicBezTo>
                    <a:pt x="253" y="101"/>
                    <a:pt x="253" y="101"/>
                    <a:pt x="253" y="101"/>
                  </a:cubicBezTo>
                  <a:cubicBezTo>
                    <a:pt x="253" y="68"/>
                    <a:pt x="225" y="40"/>
                    <a:pt x="191" y="40"/>
                  </a:cubicBezTo>
                  <a:close/>
                  <a:moveTo>
                    <a:pt x="294" y="291"/>
                  </a:moveTo>
                  <a:cubicBezTo>
                    <a:pt x="294" y="101"/>
                    <a:pt x="294" y="101"/>
                    <a:pt x="294" y="101"/>
                  </a:cubicBezTo>
                  <a:cubicBezTo>
                    <a:pt x="294" y="45"/>
                    <a:pt x="248" y="0"/>
                    <a:pt x="191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81" y="20"/>
                    <a:pt x="81" y="20"/>
                    <a:pt x="81" y="20"/>
                  </a:cubicBezTo>
                  <a:cubicBezTo>
                    <a:pt x="191" y="20"/>
                    <a:pt x="191" y="20"/>
                    <a:pt x="191" y="20"/>
                  </a:cubicBezTo>
                  <a:cubicBezTo>
                    <a:pt x="236" y="20"/>
                    <a:pt x="274" y="56"/>
                    <a:pt x="274" y="101"/>
                  </a:cubicBezTo>
                  <a:cubicBezTo>
                    <a:pt x="274" y="291"/>
                    <a:pt x="274" y="291"/>
                    <a:pt x="274" y="291"/>
                  </a:cubicBezTo>
                  <a:lnTo>
                    <a:pt x="294" y="291"/>
                  </a:lnTo>
                  <a:close/>
                  <a:moveTo>
                    <a:pt x="191" y="81"/>
                  </a:moveTo>
                  <a:cubicBezTo>
                    <a:pt x="20" y="81"/>
                    <a:pt x="20" y="81"/>
                    <a:pt x="20" y="8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1" y="101"/>
                    <a:pt x="1" y="101"/>
                    <a:pt x="1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0" y="242"/>
                    <a:pt x="40" y="284"/>
                    <a:pt x="91" y="291"/>
                  </a:cubicBezTo>
                  <a:cubicBezTo>
                    <a:pt x="110" y="271"/>
                    <a:pt x="110" y="271"/>
                    <a:pt x="110" y="271"/>
                  </a:cubicBezTo>
                  <a:cubicBezTo>
                    <a:pt x="104" y="271"/>
                    <a:pt x="104" y="271"/>
                    <a:pt x="104" y="271"/>
                  </a:cubicBezTo>
                  <a:cubicBezTo>
                    <a:pt x="58" y="271"/>
                    <a:pt x="21" y="235"/>
                    <a:pt x="21" y="190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42" y="101"/>
                    <a:pt x="42" y="101"/>
                    <a:pt x="42" y="101"/>
                  </a:cubicBezTo>
                  <a:cubicBezTo>
                    <a:pt x="42" y="190"/>
                    <a:pt x="42" y="190"/>
                    <a:pt x="42" y="190"/>
                  </a:cubicBezTo>
                  <a:cubicBezTo>
                    <a:pt x="42" y="223"/>
                    <a:pt x="70" y="251"/>
                    <a:pt x="104" y="251"/>
                  </a:cubicBezTo>
                  <a:cubicBezTo>
                    <a:pt x="130" y="251"/>
                    <a:pt x="130" y="251"/>
                    <a:pt x="130" y="251"/>
                  </a:cubicBezTo>
                  <a:cubicBezTo>
                    <a:pt x="150" y="230"/>
                    <a:pt x="150" y="230"/>
                    <a:pt x="150" y="230"/>
                  </a:cubicBezTo>
                  <a:cubicBezTo>
                    <a:pt x="104" y="230"/>
                    <a:pt x="104" y="230"/>
                    <a:pt x="104" y="230"/>
                  </a:cubicBezTo>
                  <a:cubicBezTo>
                    <a:pt x="81" y="230"/>
                    <a:pt x="63" y="212"/>
                    <a:pt x="63" y="190"/>
                  </a:cubicBezTo>
                  <a:cubicBezTo>
                    <a:pt x="63" y="101"/>
                    <a:pt x="63" y="101"/>
                    <a:pt x="63" y="101"/>
                  </a:cubicBezTo>
                  <a:cubicBezTo>
                    <a:pt x="83" y="101"/>
                    <a:pt x="83" y="101"/>
                    <a:pt x="83" y="101"/>
                  </a:cubicBezTo>
                  <a:cubicBezTo>
                    <a:pt x="83" y="190"/>
                    <a:pt x="83" y="190"/>
                    <a:pt x="83" y="190"/>
                  </a:cubicBezTo>
                  <a:cubicBezTo>
                    <a:pt x="83" y="201"/>
                    <a:pt x="93" y="210"/>
                    <a:pt x="104" y="210"/>
                  </a:cubicBezTo>
                  <a:cubicBezTo>
                    <a:pt x="170" y="210"/>
                    <a:pt x="170" y="210"/>
                    <a:pt x="170" y="210"/>
                  </a:cubicBezTo>
                  <a:cubicBezTo>
                    <a:pt x="190" y="190"/>
                    <a:pt x="190" y="190"/>
                    <a:pt x="190" y="190"/>
                  </a:cubicBezTo>
                  <a:cubicBezTo>
                    <a:pt x="104" y="190"/>
                    <a:pt x="104" y="190"/>
                    <a:pt x="104" y="190"/>
                  </a:cubicBezTo>
                  <a:cubicBezTo>
                    <a:pt x="104" y="101"/>
                    <a:pt x="104" y="101"/>
                    <a:pt x="104" y="101"/>
                  </a:cubicBezTo>
                  <a:cubicBezTo>
                    <a:pt x="191" y="101"/>
                    <a:pt x="191" y="101"/>
                    <a:pt x="191" y="101"/>
                  </a:cubicBezTo>
                  <a:cubicBezTo>
                    <a:pt x="191" y="291"/>
                    <a:pt x="191" y="291"/>
                    <a:pt x="191" y="291"/>
                  </a:cubicBezTo>
                  <a:cubicBezTo>
                    <a:pt x="211" y="291"/>
                    <a:pt x="211" y="291"/>
                    <a:pt x="211" y="291"/>
                  </a:cubicBezTo>
                  <a:cubicBezTo>
                    <a:pt x="211" y="101"/>
                    <a:pt x="211" y="101"/>
                    <a:pt x="211" y="101"/>
                  </a:cubicBezTo>
                  <a:cubicBezTo>
                    <a:pt x="211" y="90"/>
                    <a:pt x="202" y="81"/>
                    <a:pt x="191" y="8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61" name="Freeform 41">
              <a:extLst>
                <a:ext uri="{FF2B5EF4-FFF2-40B4-BE49-F238E27FC236}">
                  <a16:creationId xmlns:a16="http://schemas.microsoft.com/office/drawing/2014/main" id="{B7E97BF8-3930-4066-A860-0160112655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755901" y="2720975"/>
              <a:ext cx="2781300" cy="949325"/>
            </a:xfrm>
            <a:custGeom>
              <a:avLst/>
              <a:gdLst>
                <a:gd name="T0" fmla="*/ 598 w 742"/>
                <a:gd name="T1" fmla="*/ 58 h 253"/>
                <a:gd name="T2" fmla="*/ 606 w 742"/>
                <a:gd name="T3" fmla="*/ 17 h 253"/>
                <a:gd name="T4" fmla="*/ 513 w 742"/>
                <a:gd name="T5" fmla="*/ 1 h 253"/>
                <a:gd name="T6" fmla="*/ 607 w 742"/>
                <a:gd name="T7" fmla="*/ 128 h 253"/>
                <a:gd name="T8" fmla="*/ 87 w 742"/>
                <a:gd name="T9" fmla="*/ 156 h 253"/>
                <a:gd name="T10" fmla="*/ 20 w 742"/>
                <a:gd name="T11" fmla="*/ 156 h 253"/>
                <a:gd name="T12" fmla="*/ 9 w 742"/>
                <a:gd name="T13" fmla="*/ 252 h 253"/>
                <a:gd name="T14" fmla="*/ 52 w 742"/>
                <a:gd name="T15" fmla="*/ 226 h 253"/>
                <a:gd name="T16" fmla="*/ 85 w 742"/>
                <a:gd name="T17" fmla="*/ 250 h 253"/>
                <a:gd name="T18" fmla="*/ 99 w 742"/>
                <a:gd name="T19" fmla="*/ 158 h 253"/>
                <a:gd name="T20" fmla="*/ 623 w 742"/>
                <a:gd name="T21" fmla="*/ 156 h 253"/>
                <a:gd name="T22" fmla="*/ 609 w 742"/>
                <a:gd name="T23" fmla="*/ 252 h 253"/>
                <a:gd name="T24" fmla="*/ 659 w 742"/>
                <a:gd name="T25" fmla="*/ 239 h 253"/>
                <a:gd name="T26" fmla="*/ 98 w 742"/>
                <a:gd name="T27" fmla="*/ 96 h 253"/>
                <a:gd name="T28" fmla="*/ 130 w 742"/>
                <a:gd name="T29" fmla="*/ 126 h 253"/>
                <a:gd name="T30" fmla="*/ 58 w 742"/>
                <a:gd name="T31" fmla="*/ 1 h 253"/>
                <a:gd name="T32" fmla="*/ 66 w 742"/>
                <a:gd name="T33" fmla="*/ 23 h 253"/>
                <a:gd name="T34" fmla="*/ 165 w 742"/>
                <a:gd name="T35" fmla="*/ 126 h 253"/>
                <a:gd name="T36" fmla="*/ 149 w 742"/>
                <a:gd name="T37" fmla="*/ 1 h 253"/>
                <a:gd name="T38" fmla="*/ 163 w 742"/>
                <a:gd name="T39" fmla="*/ 128 h 253"/>
                <a:gd name="T40" fmla="*/ 165 w 742"/>
                <a:gd name="T41" fmla="*/ 68 h 253"/>
                <a:gd name="T42" fmla="*/ 484 w 742"/>
                <a:gd name="T43" fmla="*/ 1 h 253"/>
                <a:gd name="T44" fmla="*/ 470 w 742"/>
                <a:gd name="T45" fmla="*/ 128 h 253"/>
                <a:gd name="T46" fmla="*/ 704 w 742"/>
                <a:gd name="T47" fmla="*/ 168 h 253"/>
                <a:gd name="T48" fmla="*/ 738 w 742"/>
                <a:gd name="T49" fmla="*/ 166 h 253"/>
                <a:gd name="T50" fmla="*/ 727 w 742"/>
                <a:gd name="T51" fmla="*/ 226 h 253"/>
                <a:gd name="T52" fmla="*/ 668 w 742"/>
                <a:gd name="T53" fmla="*/ 237 h 253"/>
                <a:gd name="T54" fmla="*/ 673 w 742"/>
                <a:gd name="T55" fmla="*/ 128 h 253"/>
                <a:gd name="T56" fmla="*/ 629 w 742"/>
                <a:gd name="T57" fmla="*/ 3 h 253"/>
                <a:gd name="T58" fmla="*/ 673 w 742"/>
                <a:gd name="T59" fmla="*/ 18 h 253"/>
                <a:gd name="T60" fmla="*/ 168 w 742"/>
                <a:gd name="T61" fmla="*/ 156 h 253"/>
                <a:gd name="T62" fmla="*/ 113 w 742"/>
                <a:gd name="T63" fmla="*/ 249 h 253"/>
                <a:gd name="T64" fmla="*/ 137 w 742"/>
                <a:gd name="T65" fmla="*/ 227 h 253"/>
                <a:gd name="T66" fmla="*/ 211 w 742"/>
                <a:gd name="T67" fmla="*/ 252 h 253"/>
                <a:gd name="T68" fmla="*/ 143 w 742"/>
                <a:gd name="T69" fmla="*/ 214 h 253"/>
                <a:gd name="T70" fmla="*/ 393 w 742"/>
                <a:gd name="T71" fmla="*/ 112 h 253"/>
                <a:gd name="T72" fmla="*/ 375 w 742"/>
                <a:gd name="T73" fmla="*/ 3 h 253"/>
                <a:gd name="T74" fmla="*/ 427 w 742"/>
                <a:gd name="T75" fmla="*/ 213 h 253"/>
                <a:gd name="T76" fmla="*/ 375 w 742"/>
                <a:gd name="T77" fmla="*/ 156 h 253"/>
                <a:gd name="T78" fmla="*/ 389 w 742"/>
                <a:gd name="T79" fmla="*/ 252 h 253"/>
                <a:gd name="T80" fmla="*/ 440 w 742"/>
                <a:gd name="T81" fmla="*/ 252 h 253"/>
                <a:gd name="T82" fmla="*/ 389 w 742"/>
                <a:gd name="T83" fmla="*/ 169 h 253"/>
                <a:gd name="T84" fmla="*/ 300 w 742"/>
                <a:gd name="T85" fmla="*/ 239 h 253"/>
                <a:gd name="T86" fmla="*/ 351 w 742"/>
                <a:gd name="T87" fmla="*/ 197 h 253"/>
                <a:gd name="T88" fmla="*/ 356 w 742"/>
                <a:gd name="T89" fmla="*/ 167 h 253"/>
                <a:gd name="T90" fmla="*/ 286 w 742"/>
                <a:gd name="T91" fmla="*/ 158 h 253"/>
                <a:gd name="T92" fmla="*/ 357 w 742"/>
                <a:gd name="T93" fmla="*/ 250 h 253"/>
                <a:gd name="T94" fmla="*/ 470 w 742"/>
                <a:gd name="T95" fmla="*/ 156 h 253"/>
                <a:gd name="T96" fmla="*/ 484 w 742"/>
                <a:gd name="T97" fmla="*/ 252 h 253"/>
                <a:gd name="T98" fmla="*/ 358 w 742"/>
                <a:gd name="T99" fmla="*/ 42 h 253"/>
                <a:gd name="T100" fmla="*/ 262 w 742"/>
                <a:gd name="T101" fmla="*/ 126 h 253"/>
                <a:gd name="T102" fmla="*/ 279 w 742"/>
                <a:gd name="T103" fmla="*/ 85 h 253"/>
                <a:gd name="T104" fmla="*/ 340 w 742"/>
                <a:gd name="T105" fmla="*/ 43 h 253"/>
                <a:gd name="T106" fmla="*/ 196 w 742"/>
                <a:gd name="T107" fmla="*/ 158 h 253"/>
                <a:gd name="T108" fmla="*/ 227 w 742"/>
                <a:gd name="T109" fmla="*/ 252 h 253"/>
                <a:gd name="T110" fmla="*/ 270 w 742"/>
                <a:gd name="T111" fmla="*/ 169 h 253"/>
                <a:gd name="T112" fmla="*/ 198 w 742"/>
                <a:gd name="T113" fmla="*/ 156 h 253"/>
                <a:gd name="T114" fmla="*/ 540 w 742"/>
                <a:gd name="T115" fmla="*/ 156 h 253"/>
                <a:gd name="T116" fmla="*/ 512 w 742"/>
                <a:gd name="T117" fmla="*/ 251 h 253"/>
                <a:gd name="T118" fmla="*/ 594 w 742"/>
                <a:gd name="T119" fmla="*/ 252 h 253"/>
                <a:gd name="T120" fmla="*/ 565 w 742"/>
                <a:gd name="T121" fmla="*/ 214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42" h="253">
                  <a:moveTo>
                    <a:pt x="531" y="112"/>
                  </a:moveTo>
                  <a:cubicBezTo>
                    <a:pt x="531" y="72"/>
                    <a:pt x="531" y="72"/>
                    <a:pt x="531" y="72"/>
                  </a:cubicBezTo>
                  <a:cubicBezTo>
                    <a:pt x="596" y="72"/>
                    <a:pt x="596" y="72"/>
                    <a:pt x="596" y="72"/>
                  </a:cubicBezTo>
                  <a:cubicBezTo>
                    <a:pt x="598" y="72"/>
                    <a:pt x="598" y="72"/>
                    <a:pt x="598" y="72"/>
                  </a:cubicBezTo>
                  <a:cubicBezTo>
                    <a:pt x="598" y="70"/>
                    <a:pt x="598" y="70"/>
                    <a:pt x="598" y="70"/>
                  </a:cubicBezTo>
                  <a:cubicBezTo>
                    <a:pt x="598" y="58"/>
                    <a:pt x="598" y="58"/>
                    <a:pt x="598" y="58"/>
                  </a:cubicBezTo>
                  <a:cubicBezTo>
                    <a:pt x="598" y="56"/>
                    <a:pt x="598" y="56"/>
                    <a:pt x="598" y="56"/>
                  </a:cubicBezTo>
                  <a:cubicBezTo>
                    <a:pt x="596" y="56"/>
                    <a:pt x="596" y="56"/>
                    <a:pt x="596" y="56"/>
                  </a:cubicBezTo>
                  <a:cubicBezTo>
                    <a:pt x="531" y="56"/>
                    <a:pt x="531" y="56"/>
                    <a:pt x="531" y="56"/>
                  </a:cubicBezTo>
                  <a:cubicBezTo>
                    <a:pt x="531" y="17"/>
                    <a:pt x="531" y="17"/>
                    <a:pt x="531" y="17"/>
                  </a:cubicBezTo>
                  <a:cubicBezTo>
                    <a:pt x="604" y="17"/>
                    <a:pt x="604" y="17"/>
                    <a:pt x="604" y="17"/>
                  </a:cubicBezTo>
                  <a:cubicBezTo>
                    <a:pt x="606" y="17"/>
                    <a:pt x="606" y="17"/>
                    <a:pt x="606" y="17"/>
                  </a:cubicBezTo>
                  <a:cubicBezTo>
                    <a:pt x="606" y="16"/>
                    <a:pt x="606" y="16"/>
                    <a:pt x="606" y="16"/>
                  </a:cubicBezTo>
                  <a:cubicBezTo>
                    <a:pt x="606" y="3"/>
                    <a:pt x="606" y="3"/>
                    <a:pt x="606" y="3"/>
                  </a:cubicBezTo>
                  <a:cubicBezTo>
                    <a:pt x="606" y="1"/>
                    <a:pt x="606" y="1"/>
                    <a:pt x="606" y="1"/>
                  </a:cubicBezTo>
                  <a:cubicBezTo>
                    <a:pt x="604" y="1"/>
                    <a:pt x="604" y="1"/>
                    <a:pt x="604" y="1"/>
                  </a:cubicBezTo>
                  <a:cubicBezTo>
                    <a:pt x="515" y="1"/>
                    <a:pt x="515" y="1"/>
                    <a:pt x="515" y="1"/>
                  </a:cubicBezTo>
                  <a:cubicBezTo>
                    <a:pt x="513" y="1"/>
                    <a:pt x="513" y="1"/>
                    <a:pt x="513" y="1"/>
                  </a:cubicBezTo>
                  <a:cubicBezTo>
                    <a:pt x="513" y="3"/>
                    <a:pt x="513" y="3"/>
                    <a:pt x="513" y="3"/>
                  </a:cubicBezTo>
                  <a:cubicBezTo>
                    <a:pt x="513" y="126"/>
                    <a:pt x="513" y="126"/>
                    <a:pt x="513" y="126"/>
                  </a:cubicBezTo>
                  <a:cubicBezTo>
                    <a:pt x="513" y="128"/>
                    <a:pt x="513" y="128"/>
                    <a:pt x="513" y="128"/>
                  </a:cubicBezTo>
                  <a:cubicBezTo>
                    <a:pt x="515" y="128"/>
                    <a:pt x="515" y="128"/>
                    <a:pt x="515" y="128"/>
                  </a:cubicBezTo>
                  <a:cubicBezTo>
                    <a:pt x="605" y="128"/>
                    <a:pt x="605" y="128"/>
                    <a:pt x="605" y="128"/>
                  </a:cubicBezTo>
                  <a:cubicBezTo>
                    <a:pt x="607" y="128"/>
                    <a:pt x="607" y="128"/>
                    <a:pt x="607" y="128"/>
                  </a:cubicBezTo>
                  <a:cubicBezTo>
                    <a:pt x="607" y="126"/>
                    <a:pt x="607" y="126"/>
                    <a:pt x="607" y="126"/>
                  </a:cubicBezTo>
                  <a:cubicBezTo>
                    <a:pt x="607" y="114"/>
                    <a:pt x="607" y="114"/>
                    <a:pt x="607" y="114"/>
                  </a:cubicBezTo>
                  <a:cubicBezTo>
                    <a:pt x="607" y="112"/>
                    <a:pt x="607" y="112"/>
                    <a:pt x="607" y="112"/>
                  </a:cubicBezTo>
                  <a:cubicBezTo>
                    <a:pt x="605" y="112"/>
                    <a:pt x="605" y="112"/>
                    <a:pt x="605" y="112"/>
                  </a:cubicBezTo>
                  <a:lnTo>
                    <a:pt x="531" y="112"/>
                  </a:lnTo>
                  <a:close/>
                  <a:moveTo>
                    <a:pt x="87" y="156"/>
                  </a:moveTo>
                  <a:cubicBezTo>
                    <a:pt x="86" y="156"/>
                    <a:pt x="86" y="156"/>
                    <a:pt x="86" y="156"/>
                  </a:cubicBezTo>
                  <a:cubicBezTo>
                    <a:pt x="85" y="157"/>
                    <a:pt x="85" y="157"/>
                    <a:pt x="85" y="157"/>
                  </a:cubicBezTo>
                  <a:cubicBezTo>
                    <a:pt x="53" y="205"/>
                    <a:pt x="53" y="205"/>
                    <a:pt x="53" y="205"/>
                  </a:cubicBezTo>
                  <a:cubicBezTo>
                    <a:pt x="21" y="157"/>
                    <a:pt x="21" y="157"/>
                    <a:pt x="21" y="157"/>
                  </a:cubicBezTo>
                  <a:cubicBezTo>
                    <a:pt x="21" y="156"/>
                    <a:pt x="21" y="156"/>
                    <a:pt x="21" y="156"/>
                  </a:cubicBezTo>
                  <a:cubicBezTo>
                    <a:pt x="20" y="156"/>
                    <a:pt x="20" y="156"/>
                    <a:pt x="20" y="156"/>
                  </a:cubicBezTo>
                  <a:cubicBezTo>
                    <a:pt x="9" y="156"/>
                    <a:pt x="9" y="156"/>
                    <a:pt x="9" y="156"/>
                  </a:cubicBezTo>
                  <a:cubicBezTo>
                    <a:pt x="7" y="156"/>
                    <a:pt x="7" y="156"/>
                    <a:pt x="7" y="156"/>
                  </a:cubicBezTo>
                  <a:cubicBezTo>
                    <a:pt x="7" y="158"/>
                    <a:pt x="7" y="158"/>
                    <a:pt x="7" y="158"/>
                  </a:cubicBezTo>
                  <a:cubicBezTo>
                    <a:pt x="7" y="250"/>
                    <a:pt x="7" y="250"/>
                    <a:pt x="7" y="250"/>
                  </a:cubicBezTo>
                  <a:cubicBezTo>
                    <a:pt x="7" y="252"/>
                    <a:pt x="7" y="252"/>
                    <a:pt x="7" y="252"/>
                  </a:cubicBezTo>
                  <a:cubicBezTo>
                    <a:pt x="9" y="252"/>
                    <a:pt x="9" y="252"/>
                    <a:pt x="9" y="252"/>
                  </a:cubicBezTo>
                  <a:cubicBezTo>
                    <a:pt x="19" y="252"/>
                    <a:pt x="19" y="252"/>
                    <a:pt x="19" y="252"/>
                  </a:cubicBezTo>
                  <a:cubicBezTo>
                    <a:pt x="21" y="252"/>
                    <a:pt x="21" y="252"/>
                    <a:pt x="21" y="252"/>
                  </a:cubicBezTo>
                  <a:cubicBezTo>
                    <a:pt x="21" y="250"/>
                    <a:pt x="21" y="250"/>
                    <a:pt x="21" y="250"/>
                  </a:cubicBezTo>
                  <a:cubicBezTo>
                    <a:pt x="21" y="181"/>
                    <a:pt x="21" y="181"/>
                    <a:pt x="21" y="181"/>
                  </a:cubicBezTo>
                  <a:cubicBezTo>
                    <a:pt x="51" y="226"/>
                    <a:pt x="51" y="226"/>
                    <a:pt x="51" y="226"/>
                  </a:cubicBezTo>
                  <a:cubicBezTo>
                    <a:pt x="52" y="226"/>
                    <a:pt x="52" y="226"/>
                    <a:pt x="52" y="226"/>
                  </a:cubicBezTo>
                  <a:cubicBezTo>
                    <a:pt x="53" y="226"/>
                    <a:pt x="53" y="226"/>
                    <a:pt x="53" y="226"/>
                  </a:cubicBezTo>
                  <a:cubicBezTo>
                    <a:pt x="53" y="226"/>
                    <a:pt x="53" y="226"/>
                    <a:pt x="53" y="226"/>
                  </a:cubicBezTo>
                  <a:cubicBezTo>
                    <a:pt x="54" y="226"/>
                    <a:pt x="54" y="226"/>
                    <a:pt x="54" y="226"/>
                  </a:cubicBezTo>
                  <a:cubicBezTo>
                    <a:pt x="55" y="226"/>
                    <a:pt x="55" y="226"/>
                    <a:pt x="55" y="226"/>
                  </a:cubicBezTo>
                  <a:cubicBezTo>
                    <a:pt x="85" y="181"/>
                    <a:pt x="85" y="181"/>
                    <a:pt x="85" y="181"/>
                  </a:cubicBezTo>
                  <a:cubicBezTo>
                    <a:pt x="85" y="250"/>
                    <a:pt x="85" y="250"/>
                    <a:pt x="85" y="250"/>
                  </a:cubicBezTo>
                  <a:cubicBezTo>
                    <a:pt x="85" y="252"/>
                    <a:pt x="85" y="252"/>
                    <a:pt x="85" y="252"/>
                  </a:cubicBezTo>
                  <a:cubicBezTo>
                    <a:pt x="87" y="252"/>
                    <a:pt x="87" y="252"/>
                    <a:pt x="87" y="252"/>
                  </a:cubicBezTo>
                  <a:cubicBezTo>
                    <a:pt x="97" y="252"/>
                    <a:pt x="97" y="252"/>
                    <a:pt x="97" y="252"/>
                  </a:cubicBezTo>
                  <a:cubicBezTo>
                    <a:pt x="99" y="252"/>
                    <a:pt x="99" y="252"/>
                    <a:pt x="99" y="252"/>
                  </a:cubicBezTo>
                  <a:cubicBezTo>
                    <a:pt x="99" y="250"/>
                    <a:pt x="99" y="250"/>
                    <a:pt x="99" y="250"/>
                  </a:cubicBezTo>
                  <a:cubicBezTo>
                    <a:pt x="99" y="158"/>
                    <a:pt x="99" y="158"/>
                    <a:pt x="99" y="158"/>
                  </a:cubicBezTo>
                  <a:cubicBezTo>
                    <a:pt x="99" y="156"/>
                    <a:pt x="99" y="156"/>
                    <a:pt x="99" y="156"/>
                  </a:cubicBezTo>
                  <a:cubicBezTo>
                    <a:pt x="97" y="156"/>
                    <a:pt x="97" y="156"/>
                    <a:pt x="97" y="156"/>
                  </a:cubicBezTo>
                  <a:lnTo>
                    <a:pt x="87" y="156"/>
                  </a:lnTo>
                  <a:close/>
                  <a:moveTo>
                    <a:pt x="623" y="239"/>
                  </a:moveTo>
                  <a:cubicBezTo>
                    <a:pt x="623" y="158"/>
                    <a:pt x="623" y="158"/>
                    <a:pt x="623" y="158"/>
                  </a:cubicBezTo>
                  <a:cubicBezTo>
                    <a:pt x="623" y="156"/>
                    <a:pt x="623" y="156"/>
                    <a:pt x="623" y="156"/>
                  </a:cubicBezTo>
                  <a:cubicBezTo>
                    <a:pt x="621" y="156"/>
                    <a:pt x="621" y="156"/>
                    <a:pt x="621" y="156"/>
                  </a:cubicBezTo>
                  <a:cubicBezTo>
                    <a:pt x="611" y="156"/>
                    <a:pt x="611" y="156"/>
                    <a:pt x="611" y="156"/>
                  </a:cubicBezTo>
                  <a:cubicBezTo>
                    <a:pt x="609" y="156"/>
                    <a:pt x="609" y="156"/>
                    <a:pt x="609" y="156"/>
                  </a:cubicBezTo>
                  <a:cubicBezTo>
                    <a:pt x="609" y="158"/>
                    <a:pt x="609" y="158"/>
                    <a:pt x="609" y="158"/>
                  </a:cubicBezTo>
                  <a:cubicBezTo>
                    <a:pt x="609" y="250"/>
                    <a:pt x="609" y="250"/>
                    <a:pt x="609" y="250"/>
                  </a:cubicBezTo>
                  <a:cubicBezTo>
                    <a:pt x="609" y="252"/>
                    <a:pt x="609" y="252"/>
                    <a:pt x="609" y="252"/>
                  </a:cubicBezTo>
                  <a:cubicBezTo>
                    <a:pt x="611" y="252"/>
                    <a:pt x="611" y="252"/>
                    <a:pt x="611" y="252"/>
                  </a:cubicBezTo>
                  <a:cubicBezTo>
                    <a:pt x="658" y="252"/>
                    <a:pt x="658" y="252"/>
                    <a:pt x="658" y="252"/>
                  </a:cubicBezTo>
                  <a:cubicBezTo>
                    <a:pt x="659" y="252"/>
                    <a:pt x="659" y="252"/>
                    <a:pt x="659" y="252"/>
                  </a:cubicBezTo>
                  <a:cubicBezTo>
                    <a:pt x="659" y="250"/>
                    <a:pt x="659" y="250"/>
                    <a:pt x="659" y="250"/>
                  </a:cubicBezTo>
                  <a:cubicBezTo>
                    <a:pt x="659" y="240"/>
                    <a:pt x="659" y="240"/>
                    <a:pt x="659" y="240"/>
                  </a:cubicBezTo>
                  <a:cubicBezTo>
                    <a:pt x="659" y="239"/>
                    <a:pt x="659" y="239"/>
                    <a:pt x="659" y="239"/>
                  </a:cubicBezTo>
                  <a:cubicBezTo>
                    <a:pt x="658" y="239"/>
                    <a:pt x="658" y="239"/>
                    <a:pt x="658" y="239"/>
                  </a:cubicBezTo>
                  <a:lnTo>
                    <a:pt x="623" y="239"/>
                  </a:lnTo>
                  <a:close/>
                  <a:moveTo>
                    <a:pt x="18" y="128"/>
                  </a:moveTo>
                  <a:cubicBezTo>
                    <a:pt x="19" y="127"/>
                    <a:pt x="19" y="127"/>
                    <a:pt x="19" y="127"/>
                  </a:cubicBezTo>
                  <a:cubicBezTo>
                    <a:pt x="33" y="96"/>
                    <a:pt x="33" y="96"/>
                    <a:pt x="33" y="96"/>
                  </a:cubicBezTo>
                  <a:cubicBezTo>
                    <a:pt x="98" y="96"/>
                    <a:pt x="98" y="96"/>
                    <a:pt x="98" y="96"/>
                  </a:cubicBezTo>
                  <a:cubicBezTo>
                    <a:pt x="112" y="127"/>
                    <a:pt x="112" y="127"/>
                    <a:pt x="112" y="127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14" y="128"/>
                    <a:pt x="114" y="128"/>
                    <a:pt x="114" y="128"/>
                  </a:cubicBezTo>
                  <a:cubicBezTo>
                    <a:pt x="129" y="128"/>
                    <a:pt x="129" y="128"/>
                    <a:pt x="129" y="128"/>
                  </a:cubicBezTo>
                  <a:cubicBezTo>
                    <a:pt x="131" y="128"/>
                    <a:pt x="131" y="128"/>
                    <a:pt x="131" y="128"/>
                  </a:cubicBezTo>
                  <a:cubicBezTo>
                    <a:pt x="130" y="126"/>
                    <a:pt x="130" y="126"/>
                    <a:pt x="130" y="126"/>
                  </a:cubicBezTo>
                  <a:cubicBezTo>
                    <a:pt x="74" y="1"/>
                    <a:pt x="74" y="1"/>
                    <a:pt x="74" y="1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58" y="1"/>
                    <a:pt x="58" y="1"/>
                    <a:pt x="58" y="1"/>
                  </a:cubicBezTo>
                  <a:cubicBezTo>
                    <a:pt x="1" y="126"/>
                    <a:pt x="1" y="126"/>
                    <a:pt x="1" y="126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3" y="128"/>
                    <a:pt x="3" y="128"/>
                    <a:pt x="3" y="128"/>
                  </a:cubicBezTo>
                  <a:cubicBezTo>
                    <a:pt x="17" y="128"/>
                    <a:pt x="17" y="128"/>
                    <a:pt x="17" y="128"/>
                  </a:cubicBezTo>
                  <a:lnTo>
                    <a:pt x="18" y="128"/>
                  </a:lnTo>
                  <a:close/>
                  <a:moveTo>
                    <a:pt x="66" y="23"/>
                  </a:moveTo>
                  <a:cubicBezTo>
                    <a:pt x="91" y="79"/>
                    <a:pt x="91" y="79"/>
                    <a:pt x="91" y="79"/>
                  </a:cubicBezTo>
                  <a:cubicBezTo>
                    <a:pt x="40" y="79"/>
                    <a:pt x="40" y="79"/>
                    <a:pt x="40" y="79"/>
                  </a:cubicBezTo>
                  <a:lnTo>
                    <a:pt x="66" y="23"/>
                  </a:lnTo>
                  <a:close/>
                  <a:moveTo>
                    <a:pt x="163" y="128"/>
                  </a:moveTo>
                  <a:cubicBezTo>
                    <a:pt x="165" y="128"/>
                    <a:pt x="165" y="128"/>
                    <a:pt x="165" y="128"/>
                  </a:cubicBezTo>
                  <a:cubicBezTo>
                    <a:pt x="165" y="126"/>
                    <a:pt x="165" y="126"/>
                    <a:pt x="165" y="126"/>
                  </a:cubicBezTo>
                  <a:cubicBezTo>
                    <a:pt x="165" y="85"/>
                    <a:pt x="165" y="85"/>
                    <a:pt x="165" y="85"/>
                  </a:cubicBezTo>
                  <a:cubicBezTo>
                    <a:pt x="193" y="85"/>
                    <a:pt x="193" y="85"/>
                    <a:pt x="193" y="85"/>
                  </a:cubicBezTo>
                  <a:cubicBezTo>
                    <a:pt x="218" y="85"/>
                    <a:pt x="244" y="72"/>
                    <a:pt x="244" y="42"/>
                  </a:cubicBezTo>
                  <a:cubicBezTo>
                    <a:pt x="244" y="42"/>
                    <a:pt x="244" y="42"/>
                    <a:pt x="244" y="42"/>
                  </a:cubicBezTo>
                  <a:cubicBezTo>
                    <a:pt x="244" y="17"/>
                    <a:pt x="225" y="1"/>
                    <a:pt x="196" y="1"/>
                  </a:cubicBezTo>
                  <a:cubicBezTo>
                    <a:pt x="149" y="1"/>
                    <a:pt x="149" y="1"/>
                    <a:pt x="149" y="1"/>
                  </a:cubicBezTo>
                  <a:cubicBezTo>
                    <a:pt x="148" y="1"/>
                    <a:pt x="148" y="1"/>
                    <a:pt x="148" y="1"/>
                  </a:cubicBezTo>
                  <a:cubicBezTo>
                    <a:pt x="148" y="3"/>
                    <a:pt x="148" y="3"/>
                    <a:pt x="148" y="3"/>
                  </a:cubicBezTo>
                  <a:cubicBezTo>
                    <a:pt x="148" y="126"/>
                    <a:pt x="148" y="126"/>
                    <a:pt x="148" y="126"/>
                  </a:cubicBezTo>
                  <a:cubicBezTo>
                    <a:pt x="148" y="128"/>
                    <a:pt x="148" y="128"/>
                    <a:pt x="148" y="128"/>
                  </a:cubicBezTo>
                  <a:cubicBezTo>
                    <a:pt x="149" y="128"/>
                    <a:pt x="149" y="128"/>
                    <a:pt x="149" y="128"/>
                  </a:cubicBezTo>
                  <a:lnTo>
                    <a:pt x="163" y="128"/>
                  </a:lnTo>
                  <a:close/>
                  <a:moveTo>
                    <a:pt x="165" y="18"/>
                  </a:moveTo>
                  <a:cubicBezTo>
                    <a:pt x="195" y="18"/>
                    <a:pt x="195" y="18"/>
                    <a:pt x="195" y="18"/>
                  </a:cubicBezTo>
                  <a:cubicBezTo>
                    <a:pt x="215" y="18"/>
                    <a:pt x="226" y="27"/>
                    <a:pt x="226" y="43"/>
                  </a:cubicBezTo>
                  <a:cubicBezTo>
                    <a:pt x="226" y="43"/>
                    <a:pt x="226" y="43"/>
                    <a:pt x="226" y="43"/>
                  </a:cubicBezTo>
                  <a:cubicBezTo>
                    <a:pt x="226" y="58"/>
                    <a:pt x="213" y="68"/>
                    <a:pt x="194" y="68"/>
                  </a:cubicBezTo>
                  <a:cubicBezTo>
                    <a:pt x="165" y="68"/>
                    <a:pt x="165" y="68"/>
                    <a:pt x="165" y="68"/>
                  </a:cubicBezTo>
                  <a:lnTo>
                    <a:pt x="165" y="18"/>
                  </a:lnTo>
                  <a:close/>
                  <a:moveTo>
                    <a:pt x="486" y="128"/>
                  </a:moveTo>
                  <a:cubicBezTo>
                    <a:pt x="486" y="126"/>
                    <a:pt x="486" y="126"/>
                    <a:pt x="486" y="126"/>
                  </a:cubicBezTo>
                  <a:cubicBezTo>
                    <a:pt x="486" y="3"/>
                    <a:pt x="486" y="3"/>
                    <a:pt x="486" y="3"/>
                  </a:cubicBezTo>
                  <a:cubicBezTo>
                    <a:pt x="486" y="1"/>
                    <a:pt x="486" y="1"/>
                    <a:pt x="486" y="1"/>
                  </a:cubicBezTo>
                  <a:cubicBezTo>
                    <a:pt x="484" y="1"/>
                    <a:pt x="484" y="1"/>
                    <a:pt x="484" y="1"/>
                  </a:cubicBezTo>
                  <a:cubicBezTo>
                    <a:pt x="470" y="1"/>
                    <a:pt x="470" y="1"/>
                    <a:pt x="470" y="1"/>
                  </a:cubicBezTo>
                  <a:cubicBezTo>
                    <a:pt x="468" y="1"/>
                    <a:pt x="468" y="1"/>
                    <a:pt x="468" y="1"/>
                  </a:cubicBezTo>
                  <a:cubicBezTo>
                    <a:pt x="468" y="3"/>
                    <a:pt x="468" y="3"/>
                    <a:pt x="468" y="3"/>
                  </a:cubicBezTo>
                  <a:cubicBezTo>
                    <a:pt x="468" y="126"/>
                    <a:pt x="468" y="126"/>
                    <a:pt x="468" y="126"/>
                  </a:cubicBezTo>
                  <a:cubicBezTo>
                    <a:pt x="468" y="128"/>
                    <a:pt x="468" y="128"/>
                    <a:pt x="468" y="128"/>
                  </a:cubicBezTo>
                  <a:cubicBezTo>
                    <a:pt x="470" y="128"/>
                    <a:pt x="470" y="128"/>
                    <a:pt x="470" y="128"/>
                  </a:cubicBezTo>
                  <a:cubicBezTo>
                    <a:pt x="484" y="128"/>
                    <a:pt x="484" y="128"/>
                    <a:pt x="484" y="128"/>
                  </a:cubicBezTo>
                  <a:lnTo>
                    <a:pt x="486" y="128"/>
                  </a:lnTo>
                  <a:close/>
                  <a:moveTo>
                    <a:pt x="710" y="197"/>
                  </a:moveTo>
                  <a:cubicBezTo>
                    <a:pt x="690" y="193"/>
                    <a:pt x="686" y="188"/>
                    <a:pt x="686" y="181"/>
                  </a:cubicBezTo>
                  <a:cubicBezTo>
                    <a:pt x="686" y="181"/>
                    <a:pt x="686" y="181"/>
                    <a:pt x="686" y="181"/>
                  </a:cubicBezTo>
                  <a:cubicBezTo>
                    <a:pt x="686" y="173"/>
                    <a:pt x="694" y="168"/>
                    <a:pt x="704" y="168"/>
                  </a:cubicBezTo>
                  <a:cubicBezTo>
                    <a:pt x="714" y="168"/>
                    <a:pt x="722" y="171"/>
                    <a:pt x="730" y="177"/>
                  </a:cubicBezTo>
                  <a:cubicBezTo>
                    <a:pt x="731" y="178"/>
                    <a:pt x="731" y="178"/>
                    <a:pt x="731" y="178"/>
                  </a:cubicBezTo>
                  <a:cubicBezTo>
                    <a:pt x="732" y="177"/>
                    <a:pt x="732" y="177"/>
                    <a:pt x="732" y="177"/>
                  </a:cubicBezTo>
                  <a:cubicBezTo>
                    <a:pt x="738" y="169"/>
                    <a:pt x="738" y="169"/>
                    <a:pt x="738" y="169"/>
                  </a:cubicBezTo>
                  <a:cubicBezTo>
                    <a:pt x="739" y="167"/>
                    <a:pt x="739" y="167"/>
                    <a:pt x="739" y="167"/>
                  </a:cubicBezTo>
                  <a:cubicBezTo>
                    <a:pt x="738" y="166"/>
                    <a:pt x="738" y="166"/>
                    <a:pt x="738" y="166"/>
                  </a:cubicBezTo>
                  <a:cubicBezTo>
                    <a:pt x="728" y="158"/>
                    <a:pt x="718" y="155"/>
                    <a:pt x="705" y="155"/>
                  </a:cubicBezTo>
                  <a:cubicBezTo>
                    <a:pt x="686" y="155"/>
                    <a:pt x="672" y="166"/>
                    <a:pt x="672" y="182"/>
                  </a:cubicBezTo>
                  <a:cubicBezTo>
                    <a:pt x="672" y="182"/>
                    <a:pt x="672" y="182"/>
                    <a:pt x="672" y="182"/>
                  </a:cubicBezTo>
                  <a:cubicBezTo>
                    <a:pt x="672" y="199"/>
                    <a:pt x="685" y="206"/>
                    <a:pt x="705" y="210"/>
                  </a:cubicBezTo>
                  <a:cubicBezTo>
                    <a:pt x="724" y="214"/>
                    <a:pt x="727" y="219"/>
                    <a:pt x="727" y="226"/>
                  </a:cubicBezTo>
                  <a:cubicBezTo>
                    <a:pt x="727" y="226"/>
                    <a:pt x="727" y="226"/>
                    <a:pt x="727" y="226"/>
                  </a:cubicBezTo>
                  <a:cubicBezTo>
                    <a:pt x="727" y="234"/>
                    <a:pt x="720" y="240"/>
                    <a:pt x="709" y="240"/>
                  </a:cubicBezTo>
                  <a:cubicBezTo>
                    <a:pt x="697" y="240"/>
                    <a:pt x="688" y="236"/>
                    <a:pt x="678" y="227"/>
                  </a:cubicBezTo>
                  <a:cubicBezTo>
                    <a:pt x="677" y="226"/>
                    <a:pt x="677" y="226"/>
                    <a:pt x="677" y="226"/>
                  </a:cubicBezTo>
                  <a:cubicBezTo>
                    <a:pt x="676" y="228"/>
                    <a:pt x="676" y="228"/>
                    <a:pt x="676" y="228"/>
                  </a:cubicBezTo>
                  <a:cubicBezTo>
                    <a:pt x="669" y="235"/>
                    <a:pt x="669" y="235"/>
                    <a:pt x="669" y="235"/>
                  </a:cubicBezTo>
                  <a:cubicBezTo>
                    <a:pt x="668" y="237"/>
                    <a:pt x="668" y="237"/>
                    <a:pt x="668" y="237"/>
                  </a:cubicBezTo>
                  <a:cubicBezTo>
                    <a:pt x="669" y="238"/>
                    <a:pt x="669" y="238"/>
                    <a:pt x="669" y="238"/>
                  </a:cubicBezTo>
                  <a:cubicBezTo>
                    <a:pt x="681" y="248"/>
                    <a:pt x="693" y="253"/>
                    <a:pt x="708" y="253"/>
                  </a:cubicBezTo>
                  <a:cubicBezTo>
                    <a:pt x="728" y="253"/>
                    <a:pt x="742" y="242"/>
                    <a:pt x="742" y="225"/>
                  </a:cubicBezTo>
                  <a:cubicBezTo>
                    <a:pt x="742" y="225"/>
                    <a:pt x="742" y="225"/>
                    <a:pt x="742" y="225"/>
                  </a:cubicBezTo>
                  <a:cubicBezTo>
                    <a:pt x="742" y="210"/>
                    <a:pt x="732" y="202"/>
                    <a:pt x="710" y="197"/>
                  </a:cubicBezTo>
                  <a:close/>
                  <a:moveTo>
                    <a:pt x="673" y="128"/>
                  </a:moveTo>
                  <a:cubicBezTo>
                    <a:pt x="712" y="128"/>
                    <a:pt x="741" y="102"/>
                    <a:pt x="741" y="65"/>
                  </a:cubicBezTo>
                  <a:cubicBezTo>
                    <a:pt x="741" y="64"/>
                    <a:pt x="741" y="64"/>
                    <a:pt x="741" y="64"/>
                  </a:cubicBezTo>
                  <a:cubicBezTo>
                    <a:pt x="741" y="28"/>
                    <a:pt x="712" y="1"/>
                    <a:pt x="673" y="1"/>
                  </a:cubicBezTo>
                  <a:cubicBezTo>
                    <a:pt x="630" y="1"/>
                    <a:pt x="630" y="1"/>
                    <a:pt x="630" y="1"/>
                  </a:cubicBezTo>
                  <a:cubicBezTo>
                    <a:pt x="629" y="1"/>
                    <a:pt x="629" y="1"/>
                    <a:pt x="629" y="1"/>
                  </a:cubicBezTo>
                  <a:cubicBezTo>
                    <a:pt x="629" y="3"/>
                    <a:pt x="629" y="3"/>
                    <a:pt x="629" y="3"/>
                  </a:cubicBezTo>
                  <a:cubicBezTo>
                    <a:pt x="629" y="126"/>
                    <a:pt x="629" y="126"/>
                    <a:pt x="629" y="126"/>
                  </a:cubicBezTo>
                  <a:cubicBezTo>
                    <a:pt x="629" y="128"/>
                    <a:pt x="629" y="128"/>
                    <a:pt x="629" y="128"/>
                  </a:cubicBezTo>
                  <a:cubicBezTo>
                    <a:pt x="630" y="128"/>
                    <a:pt x="630" y="128"/>
                    <a:pt x="630" y="128"/>
                  </a:cubicBezTo>
                  <a:lnTo>
                    <a:pt x="673" y="128"/>
                  </a:lnTo>
                  <a:close/>
                  <a:moveTo>
                    <a:pt x="646" y="18"/>
                  </a:moveTo>
                  <a:cubicBezTo>
                    <a:pt x="673" y="18"/>
                    <a:pt x="673" y="18"/>
                    <a:pt x="673" y="18"/>
                  </a:cubicBezTo>
                  <a:cubicBezTo>
                    <a:pt x="702" y="18"/>
                    <a:pt x="723" y="37"/>
                    <a:pt x="723" y="65"/>
                  </a:cubicBezTo>
                  <a:cubicBezTo>
                    <a:pt x="723" y="65"/>
                    <a:pt x="723" y="65"/>
                    <a:pt x="723" y="65"/>
                  </a:cubicBezTo>
                  <a:cubicBezTo>
                    <a:pt x="723" y="93"/>
                    <a:pt x="702" y="112"/>
                    <a:pt x="673" y="112"/>
                  </a:cubicBezTo>
                  <a:cubicBezTo>
                    <a:pt x="646" y="112"/>
                    <a:pt x="646" y="112"/>
                    <a:pt x="646" y="112"/>
                  </a:cubicBezTo>
                  <a:lnTo>
                    <a:pt x="646" y="18"/>
                  </a:lnTo>
                  <a:close/>
                  <a:moveTo>
                    <a:pt x="168" y="156"/>
                  </a:moveTo>
                  <a:cubicBezTo>
                    <a:pt x="167" y="155"/>
                    <a:pt x="167" y="155"/>
                    <a:pt x="167" y="155"/>
                  </a:cubicBezTo>
                  <a:cubicBezTo>
                    <a:pt x="166" y="155"/>
                    <a:pt x="166" y="155"/>
                    <a:pt x="166" y="155"/>
                  </a:cubicBezTo>
                  <a:cubicBezTo>
                    <a:pt x="156" y="155"/>
                    <a:pt x="156" y="155"/>
                    <a:pt x="156" y="155"/>
                  </a:cubicBezTo>
                  <a:cubicBezTo>
                    <a:pt x="155" y="155"/>
                    <a:pt x="155" y="155"/>
                    <a:pt x="155" y="155"/>
                  </a:cubicBezTo>
                  <a:cubicBezTo>
                    <a:pt x="155" y="156"/>
                    <a:pt x="155" y="156"/>
                    <a:pt x="155" y="156"/>
                  </a:cubicBezTo>
                  <a:cubicBezTo>
                    <a:pt x="113" y="249"/>
                    <a:pt x="113" y="249"/>
                    <a:pt x="113" y="249"/>
                  </a:cubicBezTo>
                  <a:cubicBezTo>
                    <a:pt x="112" y="252"/>
                    <a:pt x="112" y="252"/>
                    <a:pt x="112" y="252"/>
                  </a:cubicBezTo>
                  <a:cubicBezTo>
                    <a:pt x="114" y="252"/>
                    <a:pt x="114" y="252"/>
                    <a:pt x="114" y="252"/>
                  </a:cubicBezTo>
                  <a:cubicBezTo>
                    <a:pt x="125" y="252"/>
                    <a:pt x="125" y="252"/>
                    <a:pt x="125" y="252"/>
                  </a:cubicBezTo>
                  <a:cubicBezTo>
                    <a:pt x="126" y="252"/>
                    <a:pt x="126" y="252"/>
                    <a:pt x="126" y="252"/>
                  </a:cubicBezTo>
                  <a:cubicBezTo>
                    <a:pt x="127" y="251"/>
                    <a:pt x="127" y="251"/>
                    <a:pt x="127" y="251"/>
                  </a:cubicBezTo>
                  <a:cubicBezTo>
                    <a:pt x="137" y="227"/>
                    <a:pt x="137" y="227"/>
                    <a:pt x="137" y="227"/>
                  </a:cubicBezTo>
                  <a:cubicBezTo>
                    <a:pt x="185" y="227"/>
                    <a:pt x="185" y="227"/>
                    <a:pt x="185" y="227"/>
                  </a:cubicBezTo>
                  <a:cubicBezTo>
                    <a:pt x="195" y="251"/>
                    <a:pt x="195" y="251"/>
                    <a:pt x="195" y="251"/>
                  </a:cubicBezTo>
                  <a:cubicBezTo>
                    <a:pt x="196" y="252"/>
                    <a:pt x="196" y="252"/>
                    <a:pt x="196" y="252"/>
                  </a:cubicBezTo>
                  <a:cubicBezTo>
                    <a:pt x="197" y="252"/>
                    <a:pt x="197" y="252"/>
                    <a:pt x="197" y="252"/>
                  </a:cubicBezTo>
                  <a:cubicBezTo>
                    <a:pt x="208" y="252"/>
                    <a:pt x="208" y="252"/>
                    <a:pt x="208" y="252"/>
                  </a:cubicBezTo>
                  <a:cubicBezTo>
                    <a:pt x="211" y="252"/>
                    <a:pt x="211" y="252"/>
                    <a:pt x="211" y="252"/>
                  </a:cubicBezTo>
                  <a:cubicBezTo>
                    <a:pt x="210" y="249"/>
                    <a:pt x="210" y="249"/>
                    <a:pt x="210" y="249"/>
                  </a:cubicBezTo>
                  <a:lnTo>
                    <a:pt x="168" y="156"/>
                  </a:lnTo>
                  <a:close/>
                  <a:moveTo>
                    <a:pt x="143" y="214"/>
                  </a:moveTo>
                  <a:cubicBezTo>
                    <a:pt x="161" y="174"/>
                    <a:pt x="161" y="174"/>
                    <a:pt x="161" y="174"/>
                  </a:cubicBezTo>
                  <a:cubicBezTo>
                    <a:pt x="179" y="214"/>
                    <a:pt x="179" y="214"/>
                    <a:pt x="179" y="214"/>
                  </a:cubicBezTo>
                  <a:lnTo>
                    <a:pt x="143" y="214"/>
                  </a:lnTo>
                  <a:close/>
                  <a:moveTo>
                    <a:pt x="449" y="128"/>
                  </a:moveTo>
                  <a:cubicBezTo>
                    <a:pt x="449" y="126"/>
                    <a:pt x="449" y="126"/>
                    <a:pt x="449" y="126"/>
                  </a:cubicBezTo>
                  <a:cubicBezTo>
                    <a:pt x="449" y="114"/>
                    <a:pt x="449" y="114"/>
                    <a:pt x="449" y="114"/>
                  </a:cubicBezTo>
                  <a:cubicBezTo>
                    <a:pt x="449" y="112"/>
                    <a:pt x="449" y="112"/>
                    <a:pt x="449" y="112"/>
                  </a:cubicBezTo>
                  <a:cubicBezTo>
                    <a:pt x="447" y="112"/>
                    <a:pt x="447" y="112"/>
                    <a:pt x="447" y="112"/>
                  </a:cubicBezTo>
                  <a:cubicBezTo>
                    <a:pt x="393" y="112"/>
                    <a:pt x="393" y="112"/>
                    <a:pt x="393" y="112"/>
                  </a:cubicBezTo>
                  <a:cubicBezTo>
                    <a:pt x="393" y="3"/>
                    <a:pt x="393" y="3"/>
                    <a:pt x="393" y="3"/>
                  </a:cubicBezTo>
                  <a:cubicBezTo>
                    <a:pt x="393" y="1"/>
                    <a:pt x="393" y="1"/>
                    <a:pt x="393" y="1"/>
                  </a:cubicBezTo>
                  <a:cubicBezTo>
                    <a:pt x="391" y="1"/>
                    <a:pt x="391" y="1"/>
                    <a:pt x="391" y="1"/>
                  </a:cubicBezTo>
                  <a:cubicBezTo>
                    <a:pt x="377" y="1"/>
                    <a:pt x="377" y="1"/>
                    <a:pt x="377" y="1"/>
                  </a:cubicBezTo>
                  <a:cubicBezTo>
                    <a:pt x="375" y="1"/>
                    <a:pt x="375" y="1"/>
                    <a:pt x="375" y="1"/>
                  </a:cubicBezTo>
                  <a:cubicBezTo>
                    <a:pt x="375" y="3"/>
                    <a:pt x="375" y="3"/>
                    <a:pt x="375" y="3"/>
                  </a:cubicBezTo>
                  <a:cubicBezTo>
                    <a:pt x="375" y="126"/>
                    <a:pt x="375" y="126"/>
                    <a:pt x="375" y="126"/>
                  </a:cubicBezTo>
                  <a:cubicBezTo>
                    <a:pt x="375" y="128"/>
                    <a:pt x="375" y="128"/>
                    <a:pt x="375" y="128"/>
                  </a:cubicBezTo>
                  <a:cubicBezTo>
                    <a:pt x="377" y="128"/>
                    <a:pt x="377" y="128"/>
                    <a:pt x="377" y="128"/>
                  </a:cubicBezTo>
                  <a:cubicBezTo>
                    <a:pt x="447" y="128"/>
                    <a:pt x="447" y="128"/>
                    <a:pt x="447" y="128"/>
                  </a:cubicBezTo>
                  <a:lnTo>
                    <a:pt x="449" y="128"/>
                  </a:lnTo>
                  <a:close/>
                  <a:moveTo>
                    <a:pt x="427" y="213"/>
                  </a:moveTo>
                  <a:cubicBezTo>
                    <a:pt x="442" y="210"/>
                    <a:pt x="451" y="199"/>
                    <a:pt x="451" y="185"/>
                  </a:cubicBezTo>
                  <a:cubicBezTo>
                    <a:pt x="451" y="185"/>
                    <a:pt x="451" y="185"/>
                    <a:pt x="451" y="185"/>
                  </a:cubicBezTo>
                  <a:cubicBezTo>
                    <a:pt x="451" y="177"/>
                    <a:pt x="448" y="171"/>
                    <a:pt x="444" y="166"/>
                  </a:cubicBezTo>
                  <a:cubicBezTo>
                    <a:pt x="437" y="159"/>
                    <a:pt x="428" y="156"/>
                    <a:pt x="416" y="156"/>
                  </a:cubicBezTo>
                  <a:cubicBezTo>
                    <a:pt x="376" y="156"/>
                    <a:pt x="376" y="156"/>
                    <a:pt x="376" y="156"/>
                  </a:cubicBezTo>
                  <a:cubicBezTo>
                    <a:pt x="375" y="156"/>
                    <a:pt x="375" y="156"/>
                    <a:pt x="375" y="156"/>
                  </a:cubicBezTo>
                  <a:cubicBezTo>
                    <a:pt x="375" y="158"/>
                    <a:pt x="375" y="158"/>
                    <a:pt x="375" y="158"/>
                  </a:cubicBezTo>
                  <a:cubicBezTo>
                    <a:pt x="375" y="250"/>
                    <a:pt x="375" y="250"/>
                    <a:pt x="375" y="250"/>
                  </a:cubicBezTo>
                  <a:cubicBezTo>
                    <a:pt x="375" y="252"/>
                    <a:pt x="375" y="252"/>
                    <a:pt x="375" y="252"/>
                  </a:cubicBezTo>
                  <a:cubicBezTo>
                    <a:pt x="376" y="252"/>
                    <a:pt x="376" y="252"/>
                    <a:pt x="376" y="252"/>
                  </a:cubicBezTo>
                  <a:cubicBezTo>
                    <a:pt x="387" y="252"/>
                    <a:pt x="387" y="252"/>
                    <a:pt x="387" y="252"/>
                  </a:cubicBezTo>
                  <a:cubicBezTo>
                    <a:pt x="389" y="252"/>
                    <a:pt x="389" y="252"/>
                    <a:pt x="389" y="252"/>
                  </a:cubicBezTo>
                  <a:cubicBezTo>
                    <a:pt x="389" y="250"/>
                    <a:pt x="389" y="250"/>
                    <a:pt x="389" y="250"/>
                  </a:cubicBezTo>
                  <a:cubicBezTo>
                    <a:pt x="389" y="216"/>
                    <a:pt x="389" y="216"/>
                    <a:pt x="389" y="216"/>
                  </a:cubicBezTo>
                  <a:cubicBezTo>
                    <a:pt x="412" y="216"/>
                    <a:pt x="412" y="216"/>
                    <a:pt x="412" y="216"/>
                  </a:cubicBezTo>
                  <a:cubicBezTo>
                    <a:pt x="438" y="251"/>
                    <a:pt x="438" y="251"/>
                    <a:pt x="438" y="251"/>
                  </a:cubicBezTo>
                  <a:cubicBezTo>
                    <a:pt x="439" y="252"/>
                    <a:pt x="439" y="252"/>
                    <a:pt x="439" y="252"/>
                  </a:cubicBezTo>
                  <a:cubicBezTo>
                    <a:pt x="440" y="252"/>
                    <a:pt x="440" y="252"/>
                    <a:pt x="440" y="252"/>
                  </a:cubicBezTo>
                  <a:cubicBezTo>
                    <a:pt x="453" y="252"/>
                    <a:pt x="453" y="252"/>
                    <a:pt x="453" y="252"/>
                  </a:cubicBezTo>
                  <a:cubicBezTo>
                    <a:pt x="456" y="252"/>
                    <a:pt x="456" y="252"/>
                    <a:pt x="456" y="252"/>
                  </a:cubicBezTo>
                  <a:cubicBezTo>
                    <a:pt x="454" y="249"/>
                    <a:pt x="454" y="249"/>
                    <a:pt x="454" y="249"/>
                  </a:cubicBezTo>
                  <a:lnTo>
                    <a:pt x="427" y="213"/>
                  </a:lnTo>
                  <a:close/>
                  <a:moveTo>
                    <a:pt x="389" y="203"/>
                  </a:moveTo>
                  <a:cubicBezTo>
                    <a:pt x="389" y="169"/>
                    <a:pt x="389" y="169"/>
                    <a:pt x="389" y="169"/>
                  </a:cubicBezTo>
                  <a:cubicBezTo>
                    <a:pt x="415" y="169"/>
                    <a:pt x="415" y="169"/>
                    <a:pt x="415" y="169"/>
                  </a:cubicBezTo>
                  <a:cubicBezTo>
                    <a:pt x="429" y="169"/>
                    <a:pt x="437" y="175"/>
                    <a:pt x="437" y="185"/>
                  </a:cubicBezTo>
                  <a:cubicBezTo>
                    <a:pt x="437" y="186"/>
                    <a:pt x="437" y="186"/>
                    <a:pt x="437" y="186"/>
                  </a:cubicBezTo>
                  <a:cubicBezTo>
                    <a:pt x="437" y="196"/>
                    <a:pt x="428" y="203"/>
                    <a:pt x="415" y="203"/>
                  </a:cubicBezTo>
                  <a:lnTo>
                    <a:pt x="389" y="203"/>
                  </a:lnTo>
                  <a:close/>
                  <a:moveTo>
                    <a:pt x="300" y="239"/>
                  </a:moveTo>
                  <a:cubicBezTo>
                    <a:pt x="300" y="210"/>
                    <a:pt x="300" y="210"/>
                    <a:pt x="300" y="210"/>
                  </a:cubicBezTo>
                  <a:cubicBezTo>
                    <a:pt x="349" y="210"/>
                    <a:pt x="349" y="210"/>
                    <a:pt x="349" y="210"/>
                  </a:cubicBezTo>
                  <a:cubicBezTo>
                    <a:pt x="351" y="210"/>
                    <a:pt x="351" y="210"/>
                    <a:pt x="351" y="210"/>
                  </a:cubicBezTo>
                  <a:cubicBezTo>
                    <a:pt x="351" y="208"/>
                    <a:pt x="351" y="208"/>
                    <a:pt x="351" y="208"/>
                  </a:cubicBezTo>
                  <a:cubicBezTo>
                    <a:pt x="351" y="199"/>
                    <a:pt x="351" y="199"/>
                    <a:pt x="351" y="199"/>
                  </a:cubicBezTo>
                  <a:cubicBezTo>
                    <a:pt x="351" y="197"/>
                    <a:pt x="351" y="197"/>
                    <a:pt x="351" y="197"/>
                  </a:cubicBezTo>
                  <a:cubicBezTo>
                    <a:pt x="349" y="197"/>
                    <a:pt x="349" y="197"/>
                    <a:pt x="349" y="197"/>
                  </a:cubicBezTo>
                  <a:cubicBezTo>
                    <a:pt x="300" y="197"/>
                    <a:pt x="300" y="197"/>
                    <a:pt x="300" y="197"/>
                  </a:cubicBezTo>
                  <a:cubicBezTo>
                    <a:pt x="300" y="169"/>
                    <a:pt x="300" y="169"/>
                    <a:pt x="300" y="169"/>
                  </a:cubicBezTo>
                  <a:cubicBezTo>
                    <a:pt x="355" y="169"/>
                    <a:pt x="355" y="169"/>
                    <a:pt x="355" y="169"/>
                  </a:cubicBezTo>
                  <a:cubicBezTo>
                    <a:pt x="356" y="169"/>
                    <a:pt x="356" y="169"/>
                    <a:pt x="356" y="169"/>
                  </a:cubicBezTo>
                  <a:cubicBezTo>
                    <a:pt x="356" y="167"/>
                    <a:pt x="356" y="167"/>
                    <a:pt x="356" y="167"/>
                  </a:cubicBezTo>
                  <a:cubicBezTo>
                    <a:pt x="356" y="158"/>
                    <a:pt x="356" y="158"/>
                    <a:pt x="356" y="158"/>
                  </a:cubicBezTo>
                  <a:cubicBezTo>
                    <a:pt x="356" y="156"/>
                    <a:pt x="356" y="156"/>
                    <a:pt x="356" y="156"/>
                  </a:cubicBezTo>
                  <a:cubicBezTo>
                    <a:pt x="355" y="156"/>
                    <a:pt x="355" y="156"/>
                    <a:pt x="355" y="156"/>
                  </a:cubicBezTo>
                  <a:cubicBezTo>
                    <a:pt x="288" y="156"/>
                    <a:pt x="288" y="156"/>
                    <a:pt x="288" y="156"/>
                  </a:cubicBezTo>
                  <a:cubicBezTo>
                    <a:pt x="286" y="156"/>
                    <a:pt x="286" y="156"/>
                    <a:pt x="286" y="156"/>
                  </a:cubicBezTo>
                  <a:cubicBezTo>
                    <a:pt x="286" y="158"/>
                    <a:pt x="286" y="158"/>
                    <a:pt x="286" y="158"/>
                  </a:cubicBezTo>
                  <a:cubicBezTo>
                    <a:pt x="286" y="250"/>
                    <a:pt x="286" y="250"/>
                    <a:pt x="286" y="250"/>
                  </a:cubicBezTo>
                  <a:cubicBezTo>
                    <a:pt x="286" y="252"/>
                    <a:pt x="286" y="252"/>
                    <a:pt x="286" y="252"/>
                  </a:cubicBezTo>
                  <a:cubicBezTo>
                    <a:pt x="288" y="252"/>
                    <a:pt x="288" y="252"/>
                    <a:pt x="288" y="252"/>
                  </a:cubicBezTo>
                  <a:cubicBezTo>
                    <a:pt x="355" y="252"/>
                    <a:pt x="355" y="252"/>
                    <a:pt x="355" y="252"/>
                  </a:cubicBezTo>
                  <a:cubicBezTo>
                    <a:pt x="357" y="252"/>
                    <a:pt x="357" y="252"/>
                    <a:pt x="357" y="252"/>
                  </a:cubicBezTo>
                  <a:cubicBezTo>
                    <a:pt x="357" y="250"/>
                    <a:pt x="357" y="250"/>
                    <a:pt x="357" y="250"/>
                  </a:cubicBezTo>
                  <a:cubicBezTo>
                    <a:pt x="357" y="240"/>
                    <a:pt x="357" y="240"/>
                    <a:pt x="357" y="240"/>
                  </a:cubicBezTo>
                  <a:cubicBezTo>
                    <a:pt x="357" y="239"/>
                    <a:pt x="357" y="239"/>
                    <a:pt x="357" y="239"/>
                  </a:cubicBezTo>
                  <a:cubicBezTo>
                    <a:pt x="355" y="239"/>
                    <a:pt x="355" y="239"/>
                    <a:pt x="355" y="239"/>
                  </a:cubicBezTo>
                  <a:lnTo>
                    <a:pt x="300" y="239"/>
                  </a:lnTo>
                  <a:close/>
                  <a:moveTo>
                    <a:pt x="472" y="156"/>
                  </a:moveTo>
                  <a:cubicBezTo>
                    <a:pt x="470" y="156"/>
                    <a:pt x="470" y="156"/>
                    <a:pt x="470" y="156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250"/>
                    <a:pt x="470" y="250"/>
                    <a:pt x="470" y="250"/>
                  </a:cubicBezTo>
                  <a:cubicBezTo>
                    <a:pt x="470" y="252"/>
                    <a:pt x="470" y="252"/>
                    <a:pt x="470" y="252"/>
                  </a:cubicBezTo>
                  <a:cubicBezTo>
                    <a:pt x="472" y="252"/>
                    <a:pt x="472" y="252"/>
                    <a:pt x="472" y="252"/>
                  </a:cubicBezTo>
                  <a:cubicBezTo>
                    <a:pt x="482" y="252"/>
                    <a:pt x="482" y="252"/>
                    <a:pt x="482" y="252"/>
                  </a:cubicBezTo>
                  <a:cubicBezTo>
                    <a:pt x="484" y="252"/>
                    <a:pt x="484" y="252"/>
                    <a:pt x="484" y="252"/>
                  </a:cubicBezTo>
                  <a:cubicBezTo>
                    <a:pt x="484" y="250"/>
                    <a:pt x="484" y="250"/>
                    <a:pt x="484" y="250"/>
                  </a:cubicBezTo>
                  <a:cubicBezTo>
                    <a:pt x="484" y="158"/>
                    <a:pt x="484" y="158"/>
                    <a:pt x="484" y="158"/>
                  </a:cubicBezTo>
                  <a:cubicBezTo>
                    <a:pt x="484" y="156"/>
                    <a:pt x="484" y="156"/>
                    <a:pt x="484" y="156"/>
                  </a:cubicBezTo>
                  <a:cubicBezTo>
                    <a:pt x="482" y="156"/>
                    <a:pt x="482" y="156"/>
                    <a:pt x="482" y="156"/>
                  </a:cubicBezTo>
                  <a:lnTo>
                    <a:pt x="472" y="156"/>
                  </a:lnTo>
                  <a:close/>
                  <a:moveTo>
                    <a:pt x="358" y="42"/>
                  </a:moveTo>
                  <a:cubicBezTo>
                    <a:pt x="358" y="42"/>
                    <a:pt x="358" y="42"/>
                    <a:pt x="358" y="42"/>
                  </a:cubicBezTo>
                  <a:cubicBezTo>
                    <a:pt x="358" y="17"/>
                    <a:pt x="339" y="1"/>
                    <a:pt x="310" y="1"/>
                  </a:cubicBezTo>
                  <a:cubicBezTo>
                    <a:pt x="263" y="1"/>
                    <a:pt x="263" y="1"/>
                    <a:pt x="263" y="1"/>
                  </a:cubicBezTo>
                  <a:cubicBezTo>
                    <a:pt x="262" y="1"/>
                    <a:pt x="262" y="1"/>
                    <a:pt x="262" y="1"/>
                  </a:cubicBezTo>
                  <a:cubicBezTo>
                    <a:pt x="262" y="3"/>
                    <a:pt x="262" y="3"/>
                    <a:pt x="262" y="3"/>
                  </a:cubicBezTo>
                  <a:cubicBezTo>
                    <a:pt x="262" y="126"/>
                    <a:pt x="262" y="126"/>
                    <a:pt x="262" y="126"/>
                  </a:cubicBezTo>
                  <a:cubicBezTo>
                    <a:pt x="262" y="128"/>
                    <a:pt x="262" y="128"/>
                    <a:pt x="262" y="128"/>
                  </a:cubicBezTo>
                  <a:cubicBezTo>
                    <a:pt x="263" y="128"/>
                    <a:pt x="263" y="128"/>
                    <a:pt x="263" y="128"/>
                  </a:cubicBezTo>
                  <a:cubicBezTo>
                    <a:pt x="277" y="128"/>
                    <a:pt x="277" y="128"/>
                    <a:pt x="277" y="128"/>
                  </a:cubicBezTo>
                  <a:cubicBezTo>
                    <a:pt x="279" y="128"/>
                    <a:pt x="279" y="128"/>
                    <a:pt x="279" y="128"/>
                  </a:cubicBezTo>
                  <a:cubicBezTo>
                    <a:pt x="279" y="126"/>
                    <a:pt x="279" y="126"/>
                    <a:pt x="279" y="126"/>
                  </a:cubicBezTo>
                  <a:cubicBezTo>
                    <a:pt x="279" y="85"/>
                    <a:pt x="279" y="85"/>
                    <a:pt x="279" y="85"/>
                  </a:cubicBezTo>
                  <a:cubicBezTo>
                    <a:pt x="307" y="85"/>
                    <a:pt x="307" y="85"/>
                    <a:pt x="307" y="85"/>
                  </a:cubicBezTo>
                  <a:cubicBezTo>
                    <a:pt x="332" y="85"/>
                    <a:pt x="358" y="72"/>
                    <a:pt x="358" y="42"/>
                  </a:cubicBezTo>
                  <a:close/>
                  <a:moveTo>
                    <a:pt x="279" y="18"/>
                  </a:moveTo>
                  <a:cubicBezTo>
                    <a:pt x="309" y="18"/>
                    <a:pt x="309" y="18"/>
                    <a:pt x="309" y="18"/>
                  </a:cubicBezTo>
                  <a:cubicBezTo>
                    <a:pt x="329" y="18"/>
                    <a:pt x="340" y="27"/>
                    <a:pt x="340" y="43"/>
                  </a:cubicBezTo>
                  <a:cubicBezTo>
                    <a:pt x="340" y="43"/>
                    <a:pt x="340" y="43"/>
                    <a:pt x="340" y="43"/>
                  </a:cubicBezTo>
                  <a:cubicBezTo>
                    <a:pt x="340" y="58"/>
                    <a:pt x="327" y="68"/>
                    <a:pt x="308" y="68"/>
                  </a:cubicBezTo>
                  <a:cubicBezTo>
                    <a:pt x="279" y="68"/>
                    <a:pt x="279" y="68"/>
                    <a:pt x="279" y="68"/>
                  </a:cubicBezTo>
                  <a:lnTo>
                    <a:pt x="279" y="18"/>
                  </a:lnTo>
                  <a:close/>
                  <a:moveTo>
                    <a:pt x="198" y="156"/>
                  </a:moveTo>
                  <a:cubicBezTo>
                    <a:pt x="196" y="156"/>
                    <a:pt x="196" y="156"/>
                    <a:pt x="196" y="156"/>
                  </a:cubicBezTo>
                  <a:cubicBezTo>
                    <a:pt x="196" y="158"/>
                    <a:pt x="196" y="158"/>
                    <a:pt x="196" y="158"/>
                  </a:cubicBezTo>
                  <a:cubicBezTo>
                    <a:pt x="196" y="167"/>
                    <a:pt x="196" y="167"/>
                    <a:pt x="196" y="167"/>
                  </a:cubicBezTo>
                  <a:cubicBezTo>
                    <a:pt x="196" y="169"/>
                    <a:pt x="196" y="169"/>
                    <a:pt x="196" y="169"/>
                  </a:cubicBezTo>
                  <a:cubicBezTo>
                    <a:pt x="198" y="169"/>
                    <a:pt x="198" y="169"/>
                    <a:pt x="198" y="169"/>
                  </a:cubicBezTo>
                  <a:cubicBezTo>
                    <a:pt x="227" y="169"/>
                    <a:pt x="227" y="169"/>
                    <a:pt x="227" y="169"/>
                  </a:cubicBezTo>
                  <a:cubicBezTo>
                    <a:pt x="227" y="250"/>
                    <a:pt x="227" y="250"/>
                    <a:pt x="227" y="250"/>
                  </a:cubicBezTo>
                  <a:cubicBezTo>
                    <a:pt x="227" y="252"/>
                    <a:pt x="227" y="252"/>
                    <a:pt x="227" y="252"/>
                  </a:cubicBezTo>
                  <a:cubicBezTo>
                    <a:pt x="229" y="252"/>
                    <a:pt x="229" y="252"/>
                    <a:pt x="229" y="252"/>
                  </a:cubicBezTo>
                  <a:cubicBezTo>
                    <a:pt x="239" y="252"/>
                    <a:pt x="239" y="252"/>
                    <a:pt x="239" y="252"/>
                  </a:cubicBezTo>
                  <a:cubicBezTo>
                    <a:pt x="241" y="252"/>
                    <a:pt x="241" y="252"/>
                    <a:pt x="241" y="252"/>
                  </a:cubicBezTo>
                  <a:cubicBezTo>
                    <a:pt x="241" y="250"/>
                    <a:pt x="241" y="250"/>
                    <a:pt x="241" y="250"/>
                  </a:cubicBezTo>
                  <a:cubicBezTo>
                    <a:pt x="241" y="169"/>
                    <a:pt x="241" y="169"/>
                    <a:pt x="241" y="169"/>
                  </a:cubicBezTo>
                  <a:cubicBezTo>
                    <a:pt x="270" y="169"/>
                    <a:pt x="270" y="169"/>
                    <a:pt x="270" y="169"/>
                  </a:cubicBezTo>
                  <a:cubicBezTo>
                    <a:pt x="272" y="169"/>
                    <a:pt x="272" y="169"/>
                    <a:pt x="272" y="169"/>
                  </a:cubicBezTo>
                  <a:cubicBezTo>
                    <a:pt x="272" y="167"/>
                    <a:pt x="272" y="167"/>
                    <a:pt x="272" y="167"/>
                  </a:cubicBezTo>
                  <a:cubicBezTo>
                    <a:pt x="272" y="158"/>
                    <a:pt x="272" y="158"/>
                    <a:pt x="272" y="158"/>
                  </a:cubicBezTo>
                  <a:cubicBezTo>
                    <a:pt x="272" y="156"/>
                    <a:pt x="272" y="156"/>
                    <a:pt x="272" y="156"/>
                  </a:cubicBezTo>
                  <a:cubicBezTo>
                    <a:pt x="270" y="156"/>
                    <a:pt x="270" y="156"/>
                    <a:pt x="270" y="156"/>
                  </a:cubicBezTo>
                  <a:lnTo>
                    <a:pt x="198" y="156"/>
                  </a:lnTo>
                  <a:close/>
                  <a:moveTo>
                    <a:pt x="553" y="156"/>
                  </a:moveTo>
                  <a:cubicBezTo>
                    <a:pt x="553" y="155"/>
                    <a:pt x="553" y="155"/>
                    <a:pt x="553" y="155"/>
                  </a:cubicBezTo>
                  <a:cubicBezTo>
                    <a:pt x="552" y="155"/>
                    <a:pt x="552" y="155"/>
                    <a:pt x="552" y="155"/>
                  </a:cubicBezTo>
                  <a:cubicBezTo>
                    <a:pt x="542" y="155"/>
                    <a:pt x="542" y="155"/>
                    <a:pt x="542" y="155"/>
                  </a:cubicBezTo>
                  <a:cubicBezTo>
                    <a:pt x="541" y="155"/>
                    <a:pt x="541" y="155"/>
                    <a:pt x="541" y="155"/>
                  </a:cubicBezTo>
                  <a:cubicBezTo>
                    <a:pt x="540" y="156"/>
                    <a:pt x="540" y="156"/>
                    <a:pt x="540" y="156"/>
                  </a:cubicBezTo>
                  <a:cubicBezTo>
                    <a:pt x="498" y="249"/>
                    <a:pt x="498" y="249"/>
                    <a:pt x="498" y="249"/>
                  </a:cubicBezTo>
                  <a:cubicBezTo>
                    <a:pt x="497" y="252"/>
                    <a:pt x="497" y="252"/>
                    <a:pt x="497" y="252"/>
                  </a:cubicBezTo>
                  <a:cubicBezTo>
                    <a:pt x="500" y="252"/>
                    <a:pt x="500" y="252"/>
                    <a:pt x="500" y="252"/>
                  </a:cubicBezTo>
                  <a:cubicBezTo>
                    <a:pt x="511" y="252"/>
                    <a:pt x="511" y="252"/>
                    <a:pt x="511" y="252"/>
                  </a:cubicBezTo>
                  <a:cubicBezTo>
                    <a:pt x="512" y="252"/>
                    <a:pt x="512" y="252"/>
                    <a:pt x="512" y="252"/>
                  </a:cubicBezTo>
                  <a:cubicBezTo>
                    <a:pt x="512" y="251"/>
                    <a:pt x="512" y="251"/>
                    <a:pt x="512" y="251"/>
                  </a:cubicBezTo>
                  <a:cubicBezTo>
                    <a:pt x="523" y="227"/>
                    <a:pt x="523" y="227"/>
                    <a:pt x="523" y="227"/>
                  </a:cubicBezTo>
                  <a:cubicBezTo>
                    <a:pt x="571" y="227"/>
                    <a:pt x="571" y="227"/>
                    <a:pt x="571" y="227"/>
                  </a:cubicBezTo>
                  <a:cubicBezTo>
                    <a:pt x="581" y="251"/>
                    <a:pt x="581" y="251"/>
                    <a:pt x="581" y="251"/>
                  </a:cubicBezTo>
                  <a:cubicBezTo>
                    <a:pt x="581" y="252"/>
                    <a:pt x="581" y="252"/>
                    <a:pt x="581" y="252"/>
                  </a:cubicBezTo>
                  <a:cubicBezTo>
                    <a:pt x="583" y="252"/>
                    <a:pt x="583" y="252"/>
                    <a:pt x="583" y="252"/>
                  </a:cubicBezTo>
                  <a:cubicBezTo>
                    <a:pt x="594" y="252"/>
                    <a:pt x="594" y="252"/>
                    <a:pt x="594" y="252"/>
                  </a:cubicBezTo>
                  <a:cubicBezTo>
                    <a:pt x="597" y="252"/>
                    <a:pt x="597" y="252"/>
                    <a:pt x="597" y="252"/>
                  </a:cubicBezTo>
                  <a:cubicBezTo>
                    <a:pt x="595" y="249"/>
                    <a:pt x="595" y="249"/>
                    <a:pt x="595" y="249"/>
                  </a:cubicBezTo>
                  <a:lnTo>
                    <a:pt x="553" y="156"/>
                  </a:lnTo>
                  <a:close/>
                  <a:moveTo>
                    <a:pt x="528" y="214"/>
                  </a:moveTo>
                  <a:cubicBezTo>
                    <a:pt x="547" y="174"/>
                    <a:pt x="547" y="174"/>
                    <a:pt x="547" y="174"/>
                  </a:cubicBezTo>
                  <a:cubicBezTo>
                    <a:pt x="565" y="214"/>
                    <a:pt x="565" y="214"/>
                    <a:pt x="565" y="214"/>
                  </a:cubicBezTo>
                  <a:lnTo>
                    <a:pt x="528" y="2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  <p:sp>
          <p:nvSpPr>
            <p:cNvPr id="62" name="Freeform 42">
              <a:extLst>
                <a:ext uri="{FF2B5EF4-FFF2-40B4-BE49-F238E27FC236}">
                  <a16:creationId xmlns:a16="http://schemas.microsoft.com/office/drawing/2014/main" id="{32BC790A-ACF6-4058-B093-1937DFDB67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19751" y="3502025"/>
              <a:ext cx="169863" cy="168275"/>
            </a:xfrm>
            <a:custGeom>
              <a:avLst/>
              <a:gdLst>
                <a:gd name="T0" fmla="*/ 0 w 45"/>
                <a:gd name="T1" fmla="*/ 23 h 45"/>
                <a:gd name="T2" fmla="*/ 0 w 45"/>
                <a:gd name="T3" fmla="*/ 23 h 45"/>
                <a:gd name="T4" fmla="*/ 22 w 45"/>
                <a:gd name="T5" fmla="*/ 0 h 45"/>
                <a:gd name="T6" fmla="*/ 45 w 45"/>
                <a:gd name="T7" fmla="*/ 22 h 45"/>
                <a:gd name="T8" fmla="*/ 45 w 45"/>
                <a:gd name="T9" fmla="*/ 23 h 45"/>
                <a:gd name="T10" fmla="*/ 22 w 45"/>
                <a:gd name="T11" fmla="*/ 45 h 45"/>
                <a:gd name="T12" fmla="*/ 0 w 45"/>
                <a:gd name="T13" fmla="*/ 23 h 45"/>
                <a:gd name="T14" fmla="*/ 43 w 45"/>
                <a:gd name="T15" fmla="*/ 23 h 45"/>
                <a:gd name="T16" fmla="*/ 43 w 45"/>
                <a:gd name="T17" fmla="*/ 22 h 45"/>
                <a:gd name="T18" fmla="*/ 22 w 45"/>
                <a:gd name="T19" fmla="*/ 2 h 45"/>
                <a:gd name="T20" fmla="*/ 2 w 45"/>
                <a:gd name="T21" fmla="*/ 23 h 45"/>
                <a:gd name="T22" fmla="*/ 2 w 45"/>
                <a:gd name="T23" fmla="*/ 23 h 45"/>
                <a:gd name="T24" fmla="*/ 22 w 45"/>
                <a:gd name="T25" fmla="*/ 43 h 45"/>
                <a:gd name="T26" fmla="*/ 43 w 45"/>
                <a:gd name="T27" fmla="*/ 23 h 45"/>
                <a:gd name="T28" fmla="*/ 13 w 45"/>
                <a:gd name="T29" fmla="*/ 10 h 45"/>
                <a:gd name="T30" fmla="*/ 24 w 45"/>
                <a:gd name="T31" fmla="*/ 10 h 45"/>
                <a:gd name="T32" fmla="*/ 30 w 45"/>
                <a:gd name="T33" fmla="*/ 13 h 45"/>
                <a:gd name="T34" fmla="*/ 32 w 45"/>
                <a:gd name="T35" fmla="*/ 17 h 45"/>
                <a:gd name="T36" fmla="*/ 32 w 45"/>
                <a:gd name="T37" fmla="*/ 17 h 45"/>
                <a:gd name="T38" fmla="*/ 26 w 45"/>
                <a:gd name="T39" fmla="*/ 24 h 45"/>
                <a:gd name="T40" fmla="*/ 33 w 45"/>
                <a:gd name="T41" fmla="*/ 33 h 45"/>
                <a:gd name="T42" fmla="*/ 29 w 45"/>
                <a:gd name="T43" fmla="*/ 33 h 45"/>
                <a:gd name="T44" fmla="*/ 23 w 45"/>
                <a:gd name="T45" fmla="*/ 25 h 45"/>
                <a:gd name="T46" fmla="*/ 23 w 45"/>
                <a:gd name="T47" fmla="*/ 25 h 45"/>
                <a:gd name="T48" fmla="*/ 17 w 45"/>
                <a:gd name="T49" fmla="*/ 25 h 45"/>
                <a:gd name="T50" fmla="*/ 17 w 45"/>
                <a:gd name="T51" fmla="*/ 33 h 45"/>
                <a:gd name="T52" fmla="*/ 13 w 45"/>
                <a:gd name="T53" fmla="*/ 33 h 45"/>
                <a:gd name="T54" fmla="*/ 13 w 45"/>
                <a:gd name="T55" fmla="*/ 10 h 45"/>
                <a:gd name="T56" fmla="*/ 23 w 45"/>
                <a:gd name="T57" fmla="*/ 22 h 45"/>
                <a:gd name="T58" fmla="*/ 29 w 45"/>
                <a:gd name="T59" fmla="*/ 18 h 45"/>
                <a:gd name="T60" fmla="*/ 29 w 45"/>
                <a:gd name="T61" fmla="*/ 17 h 45"/>
                <a:gd name="T62" fmla="*/ 24 w 45"/>
                <a:gd name="T63" fmla="*/ 14 h 45"/>
                <a:gd name="T64" fmla="*/ 17 w 45"/>
                <a:gd name="T65" fmla="*/ 14 h 45"/>
                <a:gd name="T66" fmla="*/ 17 w 45"/>
                <a:gd name="T67" fmla="*/ 22 h 45"/>
                <a:gd name="T68" fmla="*/ 23 w 45"/>
                <a:gd name="T69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5" h="45"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35" y="0"/>
                    <a:pt x="45" y="10"/>
                    <a:pt x="45" y="22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35"/>
                    <a:pt x="35" y="45"/>
                    <a:pt x="22" y="45"/>
                  </a:cubicBezTo>
                  <a:cubicBezTo>
                    <a:pt x="10" y="45"/>
                    <a:pt x="0" y="35"/>
                    <a:pt x="0" y="23"/>
                  </a:cubicBezTo>
                  <a:close/>
                  <a:moveTo>
                    <a:pt x="43" y="23"/>
                  </a:moveTo>
                  <a:cubicBezTo>
                    <a:pt x="43" y="22"/>
                    <a:pt x="43" y="22"/>
                    <a:pt x="43" y="22"/>
                  </a:cubicBezTo>
                  <a:cubicBezTo>
                    <a:pt x="43" y="11"/>
                    <a:pt x="34" y="2"/>
                    <a:pt x="22" y="2"/>
                  </a:cubicBezTo>
                  <a:cubicBezTo>
                    <a:pt x="11" y="2"/>
                    <a:pt x="2" y="11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34"/>
                    <a:pt x="11" y="43"/>
                    <a:pt x="22" y="43"/>
                  </a:cubicBezTo>
                  <a:cubicBezTo>
                    <a:pt x="34" y="43"/>
                    <a:pt x="43" y="34"/>
                    <a:pt x="43" y="23"/>
                  </a:cubicBezTo>
                  <a:close/>
                  <a:moveTo>
                    <a:pt x="13" y="10"/>
                  </a:moveTo>
                  <a:cubicBezTo>
                    <a:pt x="24" y="10"/>
                    <a:pt x="24" y="10"/>
                    <a:pt x="24" y="10"/>
                  </a:cubicBezTo>
                  <a:cubicBezTo>
                    <a:pt x="27" y="10"/>
                    <a:pt x="29" y="11"/>
                    <a:pt x="30" y="13"/>
                  </a:cubicBezTo>
                  <a:cubicBezTo>
                    <a:pt x="32" y="14"/>
                    <a:pt x="32" y="15"/>
                    <a:pt x="32" y="17"/>
                  </a:cubicBezTo>
                  <a:cubicBezTo>
                    <a:pt x="32" y="17"/>
                    <a:pt x="32" y="17"/>
                    <a:pt x="32" y="17"/>
                  </a:cubicBezTo>
                  <a:cubicBezTo>
                    <a:pt x="32" y="21"/>
                    <a:pt x="30" y="23"/>
                    <a:pt x="26" y="24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23" y="25"/>
                    <a:pt x="23" y="25"/>
                    <a:pt x="23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3" y="33"/>
                    <a:pt x="13" y="33"/>
                    <a:pt x="13" y="33"/>
                  </a:cubicBezTo>
                  <a:lnTo>
                    <a:pt x="13" y="10"/>
                  </a:lnTo>
                  <a:close/>
                  <a:moveTo>
                    <a:pt x="23" y="22"/>
                  </a:moveTo>
                  <a:cubicBezTo>
                    <a:pt x="27" y="22"/>
                    <a:pt x="29" y="20"/>
                    <a:pt x="29" y="18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15"/>
                    <a:pt x="27" y="14"/>
                    <a:pt x="24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22"/>
                    <a:pt x="17" y="22"/>
                    <a:pt x="17" y="22"/>
                  </a:cubicBezTo>
                  <a:lnTo>
                    <a:pt x="23" y="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0098" y="3557595"/>
            <a:ext cx="8599008" cy="1709016"/>
          </a:xfrm>
        </p:spPr>
        <p:txBody>
          <a:bodyPr anchor="b"/>
          <a:lstStyle>
            <a:lvl1pPr>
              <a:defRPr sz="4000" b="0">
                <a:solidFill>
                  <a:schemeClr val="bg1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800098" y="5462422"/>
            <a:ext cx="8599008" cy="1111964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0" i="0" baseline="0">
                <a:solidFill>
                  <a:schemeClr val="bg1"/>
                </a:solidFill>
              </a:defRPr>
            </a:lvl1pPr>
            <a:lvl2pPr marL="0" indent="0">
              <a:buFont typeface="Arial" panose="020B0604020202020204" pitchFamily="34" charset="0"/>
              <a:buChar char="​"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 baseline="0">
                <a:solidFill>
                  <a:schemeClr val="bg1"/>
                </a:solidFill>
              </a:defRPr>
            </a:lvl3pPr>
            <a:lvl4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4pPr>
            <a:lvl5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5pPr>
            <a:lvl6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6pPr>
            <a:lvl7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7pPr>
            <a:lvl8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8pPr>
            <a:lvl9pPr marL="0" indent="0">
              <a:spcBef>
                <a:spcPts val="1200"/>
              </a:spcBef>
              <a:buFont typeface="Arial" panose="020B0604020202020204" pitchFamily="34" charset="0"/>
              <a:buChar char="​"/>
              <a:defRPr sz="1200">
                <a:solidFill>
                  <a:schemeClr val="bg1"/>
                </a:solidFill>
              </a:defRPr>
            </a:lvl9pPr>
          </a:lstStyle>
          <a:p>
            <a:pPr lvl="0"/>
            <a:r>
              <a:rPr dirty="0"/>
              <a:t>Presenter’s Name, Title, Company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0629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4 To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o not remove" hidden="1">
            <a:extLst>
              <a:ext uri="{FF2B5EF4-FFF2-40B4-BE49-F238E27FC236}">
                <a16:creationId xmlns:a16="http://schemas.microsoft.com/office/drawing/2014/main" id="{686887B7-29DB-4569-8207-57C9B0F1F7FA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7F085F-752F-4AE7-9DED-C9D26E7BF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404EF-915C-4429-9CBA-40DD58FD8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7F9951-C145-45D1-BF8B-AA740CD2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092CC1BA-5927-4016-85C4-2298B9EFFE0D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4"/>
          <a:srcRect t="1048" r="1049" b="6585"/>
          <a:stretch/>
        </p:blipFill>
        <p:spPr>
          <a:xfrm>
            <a:off x="0" y="893"/>
            <a:ext cx="12188825" cy="63999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ECB32DB3-6DFB-4790-9538-9B738D768DB3}"/>
              </a:ext>
            </a:extLst>
          </p:cNvPr>
          <p:cNvGrpSpPr/>
          <p:nvPr/>
        </p:nvGrpSpPr>
        <p:grpSpPr>
          <a:xfrm>
            <a:off x="0" y="-1"/>
            <a:ext cx="12188825" cy="6261101"/>
            <a:chOff x="0" y="-1"/>
            <a:chExt cx="12188825" cy="62611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AA5D162-EF6C-48C1-819E-125B7F411D91}"/>
                </a:ext>
              </a:extLst>
            </p:cNvPr>
            <p:cNvSpPr/>
            <p:nvPr/>
          </p:nvSpPr>
          <p:spPr>
            <a:xfrm>
              <a:off x="0" y="0"/>
              <a:ext cx="12188825" cy="6261100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85000"/>
                  </a:srgbClr>
                </a:gs>
                <a:gs pos="70000">
                  <a:srgbClr val="FFFFFF">
                    <a:alpha val="85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C68E0C9-6F6D-4AAA-8143-BB2F4E03A3F6}"/>
                </a:ext>
              </a:extLst>
            </p:cNvPr>
            <p:cNvGrpSpPr/>
            <p:nvPr/>
          </p:nvGrpSpPr>
          <p:grpSpPr>
            <a:xfrm>
              <a:off x="379413" y="-1"/>
              <a:ext cx="993420" cy="4420109"/>
              <a:chOff x="379413" y="-1"/>
              <a:chExt cx="993420" cy="4420109"/>
            </a:xfrm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728F9B83-71B0-489E-922C-57ABA64063D2}"/>
                  </a:ext>
                </a:extLst>
              </p:cNvPr>
              <p:cNvSpPr/>
              <p:nvPr/>
            </p:nvSpPr>
            <p:spPr>
              <a:xfrm>
                <a:off x="379413" y="-1"/>
                <a:ext cx="993420" cy="4420109"/>
              </a:xfrm>
              <a:custGeom>
                <a:avLst/>
                <a:gdLst>
                  <a:gd name="connsiteX0" fmla="*/ 0 w 993420"/>
                  <a:gd name="connsiteY0" fmla="*/ 0 h 4420109"/>
                  <a:gd name="connsiteX1" fmla="*/ 993420 w 993420"/>
                  <a:gd name="connsiteY1" fmla="*/ 0 h 4420109"/>
                  <a:gd name="connsiteX2" fmla="*/ 993420 w 993420"/>
                  <a:gd name="connsiteY2" fmla="*/ 3846557 h 4420109"/>
                  <a:gd name="connsiteX3" fmla="*/ 0 w 993420"/>
                  <a:gd name="connsiteY3" fmla="*/ 4420109 h 4420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93420" h="4420109">
                    <a:moveTo>
                      <a:pt x="0" y="0"/>
                    </a:moveTo>
                    <a:lnTo>
                      <a:pt x="993420" y="0"/>
                    </a:lnTo>
                    <a:lnTo>
                      <a:pt x="993420" y="3846557"/>
                    </a:lnTo>
                    <a:lnTo>
                      <a:pt x="0" y="4420109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F617793-16D8-4357-A1B0-F97DCFAEA850}"/>
                  </a:ext>
                </a:extLst>
              </p:cNvPr>
              <p:cNvSpPr txBox="1"/>
              <p:nvPr/>
            </p:nvSpPr>
            <p:spPr>
              <a:xfrm rot="16200000" flipH="1">
                <a:off x="-216484" y="1281350"/>
                <a:ext cx="21852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sz="3600" b="1">
                    <a:solidFill>
                      <a:schemeClr val="bg1"/>
                    </a:solidFill>
                  </a:rPr>
                  <a:t>AGENDA</a:t>
                </a:r>
              </a:p>
            </p:txBody>
          </p:sp>
        </p:grp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FA86FAC-612F-4943-A88A-0E35E8437F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87065" y="596900"/>
            <a:ext cx="9422348" cy="118872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1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D7B9F146-4145-457E-99E5-06CC6C3CE7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87064" y="1932093"/>
            <a:ext cx="9422348" cy="118872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2</a:t>
            </a:r>
          </a:p>
        </p:txBody>
      </p:sp>
      <p:sp>
        <p:nvSpPr>
          <p:cNvPr id="25" name="Text Placeholder 22">
            <a:extLst>
              <a:ext uri="{FF2B5EF4-FFF2-40B4-BE49-F238E27FC236}">
                <a16:creationId xmlns:a16="http://schemas.microsoft.com/office/drawing/2014/main" id="{817F384E-11C4-460C-9051-3022F27CAF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87064" y="3267286"/>
            <a:ext cx="9422348" cy="118872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3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D0B3D9C1-AA19-4BAF-9DBC-9422CE635BA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87064" y="4602480"/>
            <a:ext cx="9422348" cy="118872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4</a:t>
            </a:r>
          </a:p>
        </p:txBody>
      </p:sp>
    </p:spTree>
    <p:extLst>
      <p:ext uri="{BB962C8B-B14F-4D97-AF65-F5344CB8AC3E}">
        <p14:creationId xmlns:p14="http://schemas.microsoft.com/office/powerpoint/2010/main" val="298312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5 To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ackground pattern&#10;&#10;Description automatically generated">
            <a:extLst>
              <a:ext uri="{FF2B5EF4-FFF2-40B4-BE49-F238E27FC236}">
                <a16:creationId xmlns:a16="http://schemas.microsoft.com/office/drawing/2014/main" id="{042F29AC-86EC-4704-B669-E6A697DD9FDA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4"/>
          <a:srcRect t="1048" r="1049" b="6585"/>
          <a:stretch/>
        </p:blipFill>
        <p:spPr>
          <a:xfrm>
            <a:off x="0" y="893"/>
            <a:ext cx="12188825" cy="6399907"/>
          </a:xfrm>
          <a:prstGeom prst="rect">
            <a:avLst/>
          </a:prstGeom>
        </p:spPr>
      </p:pic>
      <p:sp>
        <p:nvSpPr>
          <p:cNvPr id="2" name="Do not remove" hidden="1">
            <a:extLst>
              <a:ext uri="{FF2B5EF4-FFF2-40B4-BE49-F238E27FC236}">
                <a16:creationId xmlns:a16="http://schemas.microsoft.com/office/drawing/2014/main" id="{F6E76899-612A-4B0D-AD9B-1D8ABB571B5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2700" cy="12700"/>
          </a:xfrm>
          <a:prstGeom prst="octagon">
            <a:avLst/>
          </a:prstGeom>
          <a:noFill/>
          <a:ln w="127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7F085F-752F-4AE7-9DED-C9D26E7BF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404EF-915C-4429-9CBA-40DD58FD8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7F9951-C145-45D1-BF8B-AA740CD2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674CF12-2D38-43A2-A259-F9D64CBE16C3}"/>
              </a:ext>
            </a:extLst>
          </p:cNvPr>
          <p:cNvGrpSpPr/>
          <p:nvPr/>
        </p:nvGrpSpPr>
        <p:grpSpPr>
          <a:xfrm>
            <a:off x="0" y="-1"/>
            <a:ext cx="12188825" cy="6261101"/>
            <a:chOff x="0" y="-1"/>
            <a:chExt cx="12188825" cy="62611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AA5D162-EF6C-48C1-819E-125B7F411D91}"/>
                </a:ext>
              </a:extLst>
            </p:cNvPr>
            <p:cNvSpPr/>
            <p:nvPr/>
          </p:nvSpPr>
          <p:spPr>
            <a:xfrm>
              <a:off x="0" y="0"/>
              <a:ext cx="12188825" cy="6261100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85000"/>
                  </a:srgbClr>
                </a:gs>
                <a:gs pos="70000">
                  <a:srgbClr val="FFFFFF">
                    <a:alpha val="85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7EED7AA-48EB-45B7-9103-BFDDB43DD0AF}"/>
                </a:ext>
              </a:extLst>
            </p:cNvPr>
            <p:cNvGrpSpPr/>
            <p:nvPr/>
          </p:nvGrpSpPr>
          <p:grpSpPr>
            <a:xfrm>
              <a:off x="379413" y="-1"/>
              <a:ext cx="993420" cy="4420109"/>
              <a:chOff x="379413" y="-1"/>
              <a:chExt cx="993420" cy="4420109"/>
            </a:xfrm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728F9B83-71B0-489E-922C-57ABA64063D2}"/>
                  </a:ext>
                </a:extLst>
              </p:cNvPr>
              <p:cNvSpPr/>
              <p:nvPr/>
            </p:nvSpPr>
            <p:spPr>
              <a:xfrm>
                <a:off x="379413" y="-1"/>
                <a:ext cx="993420" cy="4420109"/>
              </a:xfrm>
              <a:custGeom>
                <a:avLst/>
                <a:gdLst>
                  <a:gd name="connsiteX0" fmla="*/ 0 w 993420"/>
                  <a:gd name="connsiteY0" fmla="*/ 0 h 4420109"/>
                  <a:gd name="connsiteX1" fmla="*/ 993420 w 993420"/>
                  <a:gd name="connsiteY1" fmla="*/ 0 h 4420109"/>
                  <a:gd name="connsiteX2" fmla="*/ 993420 w 993420"/>
                  <a:gd name="connsiteY2" fmla="*/ 3846557 h 4420109"/>
                  <a:gd name="connsiteX3" fmla="*/ 0 w 993420"/>
                  <a:gd name="connsiteY3" fmla="*/ 4420109 h 4420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93420" h="4420109">
                    <a:moveTo>
                      <a:pt x="0" y="0"/>
                    </a:moveTo>
                    <a:lnTo>
                      <a:pt x="993420" y="0"/>
                    </a:lnTo>
                    <a:lnTo>
                      <a:pt x="993420" y="3846557"/>
                    </a:lnTo>
                    <a:lnTo>
                      <a:pt x="0" y="4420109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F617793-16D8-4357-A1B0-F97DCFAEA850}"/>
                  </a:ext>
                </a:extLst>
              </p:cNvPr>
              <p:cNvSpPr txBox="1"/>
              <p:nvPr/>
            </p:nvSpPr>
            <p:spPr>
              <a:xfrm rot="16200000" flipH="1">
                <a:off x="-216484" y="1281350"/>
                <a:ext cx="21852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sz="3600" b="1">
                    <a:solidFill>
                      <a:schemeClr val="bg1"/>
                    </a:solidFill>
                  </a:rPr>
                  <a:t>AGENDA</a:t>
                </a:r>
              </a:p>
            </p:txBody>
          </p:sp>
        </p:grp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FA86FAC-612F-4943-A88A-0E35E8437F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87065" y="596900"/>
            <a:ext cx="9422348" cy="91440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1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D7B9F146-4145-457E-99E5-06CC6C3CE7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87064" y="1665666"/>
            <a:ext cx="9422348" cy="91440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2</a:t>
            </a:r>
          </a:p>
        </p:txBody>
      </p:sp>
      <p:sp>
        <p:nvSpPr>
          <p:cNvPr id="25" name="Text Placeholder 22">
            <a:extLst>
              <a:ext uri="{FF2B5EF4-FFF2-40B4-BE49-F238E27FC236}">
                <a16:creationId xmlns:a16="http://schemas.microsoft.com/office/drawing/2014/main" id="{817F384E-11C4-460C-9051-3022F27CAF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87064" y="2734432"/>
            <a:ext cx="9422348" cy="91440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3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D0B3D9C1-AA19-4BAF-9DBC-9422CE635BA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87064" y="3803198"/>
            <a:ext cx="9422348" cy="91440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4</a:t>
            </a: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3E7D5B9D-BB3A-4488-B27E-A88BACB803D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87064" y="4871965"/>
            <a:ext cx="9422348" cy="91440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5</a:t>
            </a:r>
          </a:p>
        </p:txBody>
      </p:sp>
    </p:spTree>
    <p:extLst>
      <p:ext uri="{BB962C8B-B14F-4D97-AF65-F5344CB8AC3E}">
        <p14:creationId xmlns:p14="http://schemas.microsoft.com/office/powerpoint/2010/main" val="427233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6 To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ackground pattern&#10;&#10;Description automatically generated">
            <a:extLst>
              <a:ext uri="{FF2B5EF4-FFF2-40B4-BE49-F238E27FC236}">
                <a16:creationId xmlns:a16="http://schemas.microsoft.com/office/drawing/2014/main" id="{F6CCDC1A-9748-4794-8DC7-1B3B438C947B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3"/>
          <a:srcRect t="1048" r="1049" b="6585"/>
          <a:stretch/>
        </p:blipFill>
        <p:spPr>
          <a:xfrm>
            <a:off x="0" y="893"/>
            <a:ext cx="12188825" cy="6399907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7F085F-752F-4AE7-9DED-C9D26E7BF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6404EF-915C-4429-9CBA-40DD58FD8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7F9951-C145-45D1-BF8B-AA740CD2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D1CE8BF-F944-4E15-B97A-B0718ECC8F18}"/>
              </a:ext>
            </a:extLst>
          </p:cNvPr>
          <p:cNvGrpSpPr/>
          <p:nvPr/>
        </p:nvGrpSpPr>
        <p:grpSpPr>
          <a:xfrm>
            <a:off x="0" y="-1"/>
            <a:ext cx="12188825" cy="6261101"/>
            <a:chOff x="0" y="-1"/>
            <a:chExt cx="12188825" cy="626110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AA5D162-EF6C-48C1-819E-125B7F411D91}"/>
                </a:ext>
              </a:extLst>
            </p:cNvPr>
            <p:cNvSpPr/>
            <p:nvPr/>
          </p:nvSpPr>
          <p:spPr>
            <a:xfrm>
              <a:off x="0" y="0"/>
              <a:ext cx="12188825" cy="6261100"/>
            </a:xfrm>
            <a:prstGeom prst="rect">
              <a:avLst/>
            </a:prstGeom>
            <a:gradFill flip="none" rotWithShape="1">
              <a:gsLst>
                <a:gs pos="0">
                  <a:srgbClr val="FFFFFF">
                    <a:alpha val="85000"/>
                  </a:srgbClr>
                </a:gs>
                <a:gs pos="70000">
                  <a:srgbClr val="FFFFFF">
                    <a:alpha val="850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0"/>
              <a:tileRect/>
            </a:gra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>
                <a:solidFill>
                  <a:schemeClr val="tx1"/>
                </a:solidFill>
              </a:endParaRP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AFFB6483-6E04-4981-ACFC-A704ACC29D79}"/>
                </a:ext>
              </a:extLst>
            </p:cNvPr>
            <p:cNvGrpSpPr/>
            <p:nvPr/>
          </p:nvGrpSpPr>
          <p:grpSpPr>
            <a:xfrm>
              <a:off x="379413" y="-1"/>
              <a:ext cx="993420" cy="4420109"/>
              <a:chOff x="379413" y="-1"/>
              <a:chExt cx="993420" cy="4420109"/>
            </a:xfrm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728F9B83-71B0-489E-922C-57ABA64063D2}"/>
                  </a:ext>
                </a:extLst>
              </p:cNvPr>
              <p:cNvSpPr/>
              <p:nvPr/>
            </p:nvSpPr>
            <p:spPr>
              <a:xfrm>
                <a:off x="379413" y="-1"/>
                <a:ext cx="993420" cy="4420109"/>
              </a:xfrm>
              <a:custGeom>
                <a:avLst/>
                <a:gdLst>
                  <a:gd name="connsiteX0" fmla="*/ 0 w 993420"/>
                  <a:gd name="connsiteY0" fmla="*/ 0 h 4420109"/>
                  <a:gd name="connsiteX1" fmla="*/ 993420 w 993420"/>
                  <a:gd name="connsiteY1" fmla="*/ 0 h 4420109"/>
                  <a:gd name="connsiteX2" fmla="*/ 993420 w 993420"/>
                  <a:gd name="connsiteY2" fmla="*/ 3846557 h 4420109"/>
                  <a:gd name="connsiteX3" fmla="*/ 0 w 993420"/>
                  <a:gd name="connsiteY3" fmla="*/ 4420109 h 4420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93420" h="4420109">
                    <a:moveTo>
                      <a:pt x="0" y="0"/>
                    </a:moveTo>
                    <a:lnTo>
                      <a:pt x="993420" y="0"/>
                    </a:lnTo>
                    <a:lnTo>
                      <a:pt x="993420" y="3846557"/>
                    </a:lnTo>
                    <a:lnTo>
                      <a:pt x="0" y="4420109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F617793-16D8-4357-A1B0-F97DCFAEA850}"/>
                  </a:ext>
                </a:extLst>
              </p:cNvPr>
              <p:cNvSpPr txBox="1"/>
              <p:nvPr/>
            </p:nvSpPr>
            <p:spPr>
              <a:xfrm rot="16200000" flipH="1">
                <a:off x="-216484" y="1281350"/>
                <a:ext cx="218521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sz="3600" b="1">
                    <a:solidFill>
                      <a:schemeClr val="bg1"/>
                    </a:solidFill>
                  </a:rPr>
                  <a:t>AGENDA</a:t>
                </a:r>
              </a:p>
            </p:txBody>
          </p:sp>
        </p:grp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FA86FAC-612F-4943-A88A-0E35E8437F4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87065" y="596900"/>
            <a:ext cx="9422348" cy="73152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1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D7B9F146-4145-457E-99E5-06CC6C3CE7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87064" y="1488489"/>
            <a:ext cx="9422348" cy="73152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2</a:t>
            </a:r>
          </a:p>
        </p:txBody>
      </p:sp>
      <p:sp>
        <p:nvSpPr>
          <p:cNvPr id="25" name="Text Placeholder 22">
            <a:extLst>
              <a:ext uri="{FF2B5EF4-FFF2-40B4-BE49-F238E27FC236}">
                <a16:creationId xmlns:a16="http://schemas.microsoft.com/office/drawing/2014/main" id="{817F384E-11C4-460C-9051-3022F27CAF3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87064" y="2380078"/>
            <a:ext cx="9422348" cy="73152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3</a:t>
            </a:r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D0B3D9C1-AA19-4BAF-9DBC-9422CE635BA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87064" y="3271667"/>
            <a:ext cx="9422348" cy="73152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4</a:t>
            </a:r>
          </a:p>
        </p:txBody>
      </p:sp>
      <p:sp>
        <p:nvSpPr>
          <p:cNvPr id="16" name="Text Placeholder 22">
            <a:extLst>
              <a:ext uri="{FF2B5EF4-FFF2-40B4-BE49-F238E27FC236}">
                <a16:creationId xmlns:a16="http://schemas.microsoft.com/office/drawing/2014/main" id="{3E7D5B9D-BB3A-4488-B27E-A88BACB803D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87064" y="4163256"/>
            <a:ext cx="9422348" cy="73152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5</a:t>
            </a:r>
          </a:p>
        </p:txBody>
      </p:sp>
      <p:sp>
        <p:nvSpPr>
          <p:cNvPr id="14" name="Text Placeholder 22">
            <a:extLst>
              <a:ext uri="{FF2B5EF4-FFF2-40B4-BE49-F238E27FC236}">
                <a16:creationId xmlns:a16="http://schemas.microsoft.com/office/drawing/2014/main" id="{469F98F5-4326-4FC2-9677-90BB63A7755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387064" y="5054845"/>
            <a:ext cx="9422348" cy="731520"/>
          </a:xfrm>
          <a:solidFill>
            <a:schemeClr val="bg2"/>
          </a:solidFill>
          <a:effectLst>
            <a:outerShdw dist="181610" dir="10800000" algn="r" rotWithShape="0">
              <a:schemeClr val="accent2"/>
            </a:outerShdw>
          </a:effectLst>
        </p:spPr>
        <p:txBody>
          <a:bodyPr lIns="274320" tIns="0" rIns="274320" bIns="0" anchor="ctr"/>
          <a:lstStyle>
            <a:lvl1pPr marL="0" indent="0">
              <a:spcBef>
                <a:spcPts val="0"/>
              </a:spcBef>
              <a:buNone/>
              <a:defRPr sz="3000"/>
            </a:lvl1pPr>
            <a:lvl2pPr marL="0" indent="0">
              <a:spcBef>
                <a:spcPts val="0"/>
              </a:spcBef>
              <a:buNone/>
              <a:defRPr sz="3000"/>
            </a:lvl2pPr>
            <a:lvl3pPr marL="0" indent="0">
              <a:spcBef>
                <a:spcPts val="0"/>
              </a:spcBef>
              <a:buNone/>
              <a:defRPr sz="3000"/>
            </a:lvl3pPr>
            <a:lvl4pPr marL="0" indent="0">
              <a:spcBef>
                <a:spcPts val="0"/>
              </a:spcBef>
              <a:buNone/>
              <a:defRPr sz="3000"/>
            </a:lvl4pPr>
            <a:lvl5pPr marL="0" indent="0">
              <a:spcBef>
                <a:spcPts val="0"/>
              </a:spcBef>
              <a:buNone/>
              <a:defRPr sz="3000"/>
            </a:lvl5pPr>
            <a:lvl6pPr marL="0" indent="0">
              <a:spcBef>
                <a:spcPts val="0"/>
              </a:spcBef>
              <a:buNone/>
              <a:defRPr sz="3000"/>
            </a:lvl6pPr>
            <a:lvl7pPr marL="0" indent="0">
              <a:spcBef>
                <a:spcPts val="0"/>
              </a:spcBef>
              <a:buNone/>
              <a:defRPr sz="3000"/>
            </a:lvl7pPr>
            <a:lvl8pPr marL="0" indent="0">
              <a:spcBef>
                <a:spcPts val="0"/>
              </a:spcBef>
              <a:buNone/>
              <a:defRPr sz="3000"/>
            </a:lvl8pPr>
            <a:lvl9pPr marL="0" indent="0">
              <a:spcBef>
                <a:spcPts val="0"/>
              </a:spcBef>
              <a:buNone/>
              <a:defRPr sz="3000"/>
            </a:lvl9pPr>
          </a:lstStyle>
          <a:p>
            <a:pPr lvl="0"/>
            <a:r>
              <a:t>Agenda topic 6</a:t>
            </a:r>
          </a:p>
        </p:txBody>
      </p:sp>
    </p:spTree>
    <p:extLst>
      <p:ext uri="{BB962C8B-B14F-4D97-AF65-F5344CB8AC3E}">
        <p14:creationId xmlns:p14="http://schemas.microsoft.com/office/powerpoint/2010/main" val="89850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6A737B"/>
                </a:solidFill>
              </a:defRPr>
            </a:lvl1pPr>
          </a:lstStyle>
          <a:p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A737B"/>
                </a:solidFill>
              </a:defRPr>
            </a:lvl1pPr>
          </a:lstStyle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6A737B"/>
                </a:solidFill>
              </a:defRPr>
            </a:lvl1pPr>
          </a:lstStyle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287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 - Abstr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Background pattern&#10;&#10;Description automatically generated">
            <a:extLst>
              <a:ext uri="{FF2B5EF4-FFF2-40B4-BE49-F238E27FC236}">
                <a16:creationId xmlns:a16="http://schemas.microsoft.com/office/drawing/2014/main" id="{DEBD8D8F-BB55-4F1C-9C0C-83338AE14C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95" r="4695" b="6343"/>
          <a:stretch/>
        </p:blipFill>
        <p:spPr>
          <a:xfrm>
            <a:off x="0" y="893"/>
            <a:ext cx="12188825" cy="639990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50850A4E-57A2-43FD-9D08-037B855D654C}"/>
              </a:ext>
            </a:extLst>
          </p:cNvPr>
          <p:cNvSpPr/>
          <p:nvPr/>
        </p:nvSpPr>
        <p:spPr>
          <a:xfrm>
            <a:off x="0" y="0"/>
            <a:ext cx="12188825" cy="6400800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0"/>
                </a:schemeClr>
              </a:gs>
              <a:gs pos="43000">
                <a:schemeClr val="accent1">
                  <a:alpha val="85000"/>
                </a:schemeClr>
              </a:gs>
              <a:gs pos="100000">
                <a:schemeClr val="accent1"/>
              </a:gs>
            </a:gsLst>
            <a:lin ang="14400000" scaled="0"/>
            <a:tileRect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" y="2390775"/>
            <a:ext cx="8565574" cy="2701561"/>
          </a:xfrm>
        </p:spPr>
        <p:txBody>
          <a:bodyPr anchor="b"/>
          <a:lstStyle>
            <a:lvl1pPr algn="l">
              <a:defRPr sz="3600" b="0" cap="none" baseline="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" y="5092336"/>
            <a:ext cx="8565574" cy="1050925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4320" y="6577142"/>
            <a:ext cx="729445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6A737B"/>
                </a:solidFill>
              </a:defRPr>
            </a:lvl1pPr>
          </a:lstStyle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5248656" y="6577142"/>
            <a:ext cx="9759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6A737B"/>
                </a:solidFill>
              </a:defRPr>
            </a:lvl1pPr>
          </a:lstStyle>
          <a:p>
            <a:endParaRPr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42032" y="6577142"/>
            <a:ext cx="301752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6A737B"/>
                </a:solidFill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100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8502" y="886123"/>
            <a:ext cx="5596128" cy="5240043"/>
          </a:xfrm>
          <a:prstGeom prst="rect">
            <a:avLst/>
          </a:prstGeom>
          <a:noFill/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19" y="886123"/>
            <a:ext cx="5596128" cy="5240043"/>
          </a:xfrm>
          <a:prstGeom prst="rect">
            <a:avLst/>
          </a:prstGeom>
          <a:noFill/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74318" y="178814"/>
            <a:ext cx="11640312" cy="5847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03019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20527" y="886123"/>
            <a:ext cx="3749040" cy="5286077"/>
          </a:xfrm>
          <a:prstGeom prst="rect">
            <a:avLst/>
          </a:prstGeom>
          <a:noFill/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19" y="886123"/>
            <a:ext cx="3749040" cy="5286077"/>
          </a:xfrm>
          <a:prstGeom prst="rect">
            <a:avLst/>
          </a:prstGeom>
          <a:noFill/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274319" y="178814"/>
            <a:ext cx="11631168" cy="5847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8166735" y="886123"/>
            <a:ext cx="3749040" cy="5286077"/>
          </a:xfrm>
          <a:prstGeom prst="rect">
            <a:avLst/>
          </a:prstGeom>
          <a:noFill/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15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502920" y="6577142"/>
            <a:ext cx="1682104" cy="164592"/>
          </a:xfrm>
          <a:prstGeom prst="rect">
            <a:avLst/>
          </a:prstGeom>
          <a:noFill/>
        </p:spPr>
        <p:txBody>
          <a:bodyPr wrap="none" anchor="ctr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800" b="0" i="0" u="none" strike="noStrike" kern="0" cap="none" spc="0" normalizeH="0" baseline="0">
                <a:ln>
                  <a:noFill/>
                </a:ln>
                <a:solidFill>
                  <a:srgbClr val="6A737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|  Applied Materials Confidential</a:t>
            </a:r>
            <a:endParaRPr kumimoji="0" sz="800" b="0" i="0" u="none" strike="noStrike" kern="0" cap="none" spc="0" normalizeH="0" baseline="0">
              <a:ln>
                <a:noFill/>
              </a:ln>
              <a:solidFill>
                <a:srgbClr val="D2263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19" y="188439"/>
            <a:ext cx="11641455" cy="5847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19" y="886123"/>
            <a:ext cx="11641455" cy="52400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48656" y="6577142"/>
            <a:ext cx="97590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6A737B"/>
                </a:solidFill>
              </a:defRPr>
            </a:lvl1pPr>
          </a:lstStyle>
          <a:p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42032" y="6577142"/>
            <a:ext cx="3017520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6A737B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4320" y="6577142"/>
            <a:ext cx="729445" cy="1645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6A737B"/>
                </a:solidFill>
              </a:defRPr>
            </a:lvl1pPr>
          </a:lstStyle>
          <a:p>
            <a:fld id="{D92B6165-2E63-41A3-8905-D7634EBC6D44}" type="slidenum">
              <a:rPr/>
              <a:pPr/>
              <a:t>‹#›</a:t>
            </a:fld>
            <a:endParaRPr/>
          </a:p>
        </p:txBody>
      </p:sp>
      <p:grpSp>
        <p:nvGrpSpPr>
          <p:cNvPr id="17" name="Group 16"/>
          <p:cNvGrpSpPr/>
          <p:nvPr/>
        </p:nvGrpSpPr>
        <p:grpSpPr>
          <a:xfrm>
            <a:off x="11064240" y="6540795"/>
            <a:ext cx="785813" cy="198437"/>
            <a:chOff x="11068050" y="6488113"/>
            <a:chExt cx="785813" cy="198437"/>
          </a:xfrm>
        </p:grpSpPr>
        <p:sp>
          <p:nvSpPr>
            <p:cNvPr id="18" name="Freeform 5"/>
            <p:cNvSpPr>
              <a:spLocks noEditPoints="1"/>
            </p:cNvSpPr>
            <p:nvPr/>
          </p:nvSpPr>
          <p:spPr bwMode="auto">
            <a:xfrm>
              <a:off x="11068050" y="6488113"/>
              <a:ext cx="198438" cy="198437"/>
            </a:xfrm>
            <a:custGeom>
              <a:avLst/>
              <a:gdLst>
                <a:gd name="T0" fmla="*/ 286 w 442"/>
                <a:gd name="T1" fmla="*/ 62 h 439"/>
                <a:gd name="T2" fmla="*/ 91 w 442"/>
                <a:gd name="T3" fmla="*/ 61 h 439"/>
                <a:gd name="T4" fmla="*/ 60 w 442"/>
                <a:gd name="T5" fmla="*/ 92 h 439"/>
                <a:gd name="T6" fmla="*/ 286 w 442"/>
                <a:gd name="T7" fmla="*/ 92 h 439"/>
                <a:gd name="T8" fmla="*/ 348 w 442"/>
                <a:gd name="T9" fmla="*/ 153 h 439"/>
                <a:gd name="T10" fmla="*/ 348 w 442"/>
                <a:gd name="T11" fmla="*/ 439 h 439"/>
                <a:gd name="T12" fmla="*/ 379 w 442"/>
                <a:gd name="T13" fmla="*/ 439 h 439"/>
                <a:gd name="T14" fmla="*/ 380 w 442"/>
                <a:gd name="T15" fmla="*/ 153 h 439"/>
                <a:gd name="T16" fmla="*/ 286 w 442"/>
                <a:gd name="T17" fmla="*/ 62 h 439"/>
                <a:gd name="T18" fmla="*/ 442 w 442"/>
                <a:gd name="T19" fmla="*/ 439 h 439"/>
                <a:gd name="T20" fmla="*/ 442 w 442"/>
                <a:gd name="T21" fmla="*/ 153 h 439"/>
                <a:gd name="T22" fmla="*/ 286 w 442"/>
                <a:gd name="T23" fmla="*/ 0 h 439"/>
                <a:gd name="T24" fmla="*/ 151 w 442"/>
                <a:gd name="T25" fmla="*/ 0 h 439"/>
                <a:gd name="T26" fmla="*/ 121 w 442"/>
                <a:gd name="T27" fmla="*/ 31 h 439"/>
                <a:gd name="T28" fmla="*/ 286 w 442"/>
                <a:gd name="T29" fmla="*/ 31 h 439"/>
                <a:gd name="T30" fmla="*/ 411 w 442"/>
                <a:gd name="T31" fmla="*/ 153 h 439"/>
                <a:gd name="T32" fmla="*/ 411 w 442"/>
                <a:gd name="T33" fmla="*/ 439 h 439"/>
                <a:gd name="T34" fmla="*/ 442 w 442"/>
                <a:gd name="T35" fmla="*/ 439 h 439"/>
                <a:gd name="T36" fmla="*/ 286 w 442"/>
                <a:gd name="T37" fmla="*/ 123 h 439"/>
                <a:gd name="T38" fmla="*/ 30 w 442"/>
                <a:gd name="T39" fmla="*/ 122 h 439"/>
                <a:gd name="T40" fmla="*/ 0 w 442"/>
                <a:gd name="T41" fmla="*/ 153 h 439"/>
                <a:gd name="T42" fmla="*/ 0 w 442"/>
                <a:gd name="T43" fmla="*/ 153 h 439"/>
                <a:gd name="T44" fmla="*/ 0 w 442"/>
                <a:gd name="T45" fmla="*/ 153 h 439"/>
                <a:gd name="T46" fmla="*/ 0 w 442"/>
                <a:gd name="T47" fmla="*/ 286 h 439"/>
                <a:gd name="T48" fmla="*/ 136 w 442"/>
                <a:gd name="T49" fmla="*/ 438 h 439"/>
                <a:gd name="T50" fmla="*/ 165 w 442"/>
                <a:gd name="T51" fmla="*/ 409 h 439"/>
                <a:gd name="T52" fmla="*/ 156 w 442"/>
                <a:gd name="T53" fmla="*/ 408 h 439"/>
                <a:gd name="T54" fmla="*/ 31 w 442"/>
                <a:gd name="T55" fmla="*/ 286 h 439"/>
                <a:gd name="T56" fmla="*/ 31 w 442"/>
                <a:gd name="T57" fmla="*/ 153 h 439"/>
                <a:gd name="T58" fmla="*/ 62 w 442"/>
                <a:gd name="T59" fmla="*/ 153 h 439"/>
                <a:gd name="T60" fmla="*/ 62 w 442"/>
                <a:gd name="T61" fmla="*/ 286 h 439"/>
                <a:gd name="T62" fmla="*/ 156 w 442"/>
                <a:gd name="T63" fmla="*/ 378 h 439"/>
                <a:gd name="T64" fmla="*/ 195 w 442"/>
                <a:gd name="T65" fmla="*/ 378 h 439"/>
                <a:gd name="T66" fmla="*/ 225 w 442"/>
                <a:gd name="T67" fmla="*/ 347 h 439"/>
                <a:gd name="T68" fmla="*/ 156 w 442"/>
                <a:gd name="T69" fmla="*/ 347 h 439"/>
                <a:gd name="T70" fmla="*/ 94 w 442"/>
                <a:gd name="T71" fmla="*/ 286 h 439"/>
                <a:gd name="T72" fmla="*/ 94 w 442"/>
                <a:gd name="T73" fmla="*/ 153 h 439"/>
                <a:gd name="T74" fmla="*/ 125 w 442"/>
                <a:gd name="T75" fmla="*/ 153 h 439"/>
                <a:gd name="T76" fmla="*/ 125 w 442"/>
                <a:gd name="T77" fmla="*/ 286 h 439"/>
                <a:gd name="T78" fmla="*/ 156 w 442"/>
                <a:gd name="T79" fmla="*/ 317 h 439"/>
                <a:gd name="T80" fmla="*/ 256 w 442"/>
                <a:gd name="T81" fmla="*/ 317 h 439"/>
                <a:gd name="T82" fmla="*/ 286 w 442"/>
                <a:gd name="T83" fmla="*/ 286 h 439"/>
                <a:gd name="T84" fmla="*/ 156 w 442"/>
                <a:gd name="T85" fmla="*/ 286 h 439"/>
                <a:gd name="T86" fmla="*/ 156 w 442"/>
                <a:gd name="T87" fmla="*/ 153 h 439"/>
                <a:gd name="T88" fmla="*/ 286 w 442"/>
                <a:gd name="T89" fmla="*/ 153 h 439"/>
                <a:gd name="T90" fmla="*/ 286 w 442"/>
                <a:gd name="T91" fmla="*/ 439 h 439"/>
                <a:gd name="T92" fmla="*/ 317 w 442"/>
                <a:gd name="T93" fmla="*/ 439 h 439"/>
                <a:gd name="T94" fmla="*/ 317 w 442"/>
                <a:gd name="T95" fmla="*/ 153 h 439"/>
                <a:gd name="T96" fmla="*/ 286 w 442"/>
                <a:gd name="T97" fmla="*/ 123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42" h="439">
                  <a:moveTo>
                    <a:pt x="286" y="62"/>
                  </a:moveTo>
                  <a:cubicBezTo>
                    <a:pt x="91" y="61"/>
                    <a:pt x="91" y="61"/>
                    <a:pt x="91" y="61"/>
                  </a:cubicBezTo>
                  <a:cubicBezTo>
                    <a:pt x="60" y="92"/>
                    <a:pt x="60" y="92"/>
                    <a:pt x="60" y="92"/>
                  </a:cubicBezTo>
                  <a:cubicBezTo>
                    <a:pt x="286" y="92"/>
                    <a:pt x="286" y="92"/>
                    <a:pt x="286" y="92"/>
                  </a:cubicBezTo>
                  <a:cubicBezTo>
                    <a:pt x="320" y="92"/>
                    <a:pt x="348" y="119"/>
                    <a:pt x="348" y="153"/>
                  </a:cubicBezTo>
                  <a:cubicBezTo>
                    <a:pt x="348" y="439"/>
                    <a:pt x="348" y="439"/>
                    <a:pt x="348" y="439"/>
                  </a:cubicBezTo>
                  <a:cubicBezTo>
                    <a:pt x="379" y="439"/>
                    <a:pt x="379" y="439"/>
                    <a:pt x="379" y="439"/>
                  </a:cubicBezTo>
                  <a:cubicBezTo>
                    <a:pt x="380" y="153"/>
                    <a:pt x="380" y="153"/>
                    <a:pt x="380" y="153"/>
                  </a:cubicBezTo>
                  <a:cubicBezTo>
                    <a:pt x="380" y="103"/>
                    <a:pt x="338" y="62"/>
                    <a:pt x="286" y="62"/>
                  </a:cubicBezTo>
                  <a:close/>
                  <a:moveTo>
                    <a:pt x="442" y="439"/>
                  </a:moveTo>
                  <a:cubicBezTo>
                    <a:pt x="442" y="153"/>
                    <a:pt x="442" y="153"/>
                    <a:pt x="442" y="153"/>
                  </a:cubicBezTo>
                  <a:cubicBezTo>
                    <a:pt x="442" y="69"/>
                    <a:pt x="372" y="0"/>
                    <a:pt x="286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21" y="31"/>
                    <a:pt x="121" y="31"/>
                    <a:pt x="121" y="31"/>
                  </a:cubicBezTo>
                  <a:cubicBezTo>
                    <a:pt x="286" y="31"/>
                    <a:pt x="286" y="31"/>
                    <a:pt x="286" y="31"/>
                  </a:cubicBezTo>
                  <a:cubicBezTo>
                    <a:pt x="355" y="31"/>
                    <a:pt x="411" y="86"/>
                    <a:pt x="411" y="153"/>
                  </a:cubicBezTo>
                  <a:cubicBezTo>
                    <a:pt x="411" y="439"/>
                    <a:pt x="411" y="439"/>
                    <a:pt x="411" y="439"/>
                  </a:cubicBezTo>
                  <a:lnTo>
                    <a:pt x="442" y="439"/>
                  </a:lnTo>
                  <a:close/>
                  <a:moveTo>
                    <a:pt x="286" y="123"/>
                  </a:moveTo>
                  <a:cubicBezTo>
                    <a:pt x="30" y="122"/>
                    <a:pt x="30" y="122"/>
                    <a:pt x="30" y="122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0" y="364"/>
                    <a:pt x="59" y="428"/>
                    <a:pt x="136" y="438"/>
                  </a:cubicBezTo>
                  <a:cubicBezTo>
                    <a:pt x="165" y="409"/>
                    <a:pt x="165" y="409"/>
                    <a:pt x="165" y="409"/>
                  </a:cubicBezTo>
                  <a:cubicBezTo>
                    <a:pt x="156" y="408"/>
                    <a:pt x="156" y="408"/>
                    <a:pt x="156" y="408"/>
                  </a:cubicBezTo>
                  <a:cubicBezTo>
                    <a:pt x="87" y="408"/>
                    <a:pt x="31" y="354"/>
                    <a:pt x="31" y="286"/>
                  </a:cubicBezTo>
                  <a:cubicBezTo>
                    <a:pt x="31" y="153"/>
                    <a:pt x="31" y="153"/>
                    <a:pt x="31" y="153"/>
                  </a:cubicBezTo>
                  <a:cubicBezTo>
                    <a:pt x="62" y="153"/>
                    <a:pt x="62" y="153"/>
                    <a:pt x="62" y="153"/>
                  </a:cubicBezTo>
                  <a:cubicBezTo>
                    <a:pt x="62" y="286"/>
                    <a:pt x="62" y="286"/>
                    <a:pt x="62" y="286"/>
                  </a:cubicBezTo>
                  <a:cubicBezTo>
                    <a:pt x="62" y="337"/>
                    <a:pt x="104" y="378"/>
                    <a:pt x="156" y="378"/>
                  </a:cubicBezTo>
                  <a:cubicBezTo>
                    <a:pt x="195" y="378"/>
                    <a:pt x="195" y="378"/>
                    <a:pt x="195" y="378"/>
                  </a:cubicBezTo>
                  <a:cubicBezTo>
                    <a:pt x="225" y="347"/>
                    <a:pt x="225" y="347"/>
                    <a:pt x="225" y="347"/>
                  </a:cubicBezTo>
                  <a:cubicBezTo>
                    <a:pt x="156" y="347"/>
                    <a:pt x="156" y="347"/>
                    <a:pt x="156" y="347"/>
                  </a:cubicBezTo>
                  <a:cubicBezTo>
                    <a:pt x="122" y="347"/>
                    <a:pt x="94" y="320"/>
                    <a:pt x="94" y="286"/>
                  </a:cubicBezTo>
                  <a:cubicBezTo>
                    <a:pt x="94" y="153"/>
                    <a:pt x="94" y="153"/>
                    <a:pt x="94" y="153"/>
                  </a:cubicBezTo>
                  <a:cubicBezTo>
                    <a:pt x="125" y="153"/>
                    <a:pt x="125" y="153"/>
                    <a:pt x="125" y="153"/>
                  </a:cubicBezTo>
                  <a:cubicBezTo>
                    <a:pt x="125" y="286"/>
                    <a:pt x="125" y="286"/>
                    <a:pt x="125" y="286"/>
                  </a:cubicBezTo>
                  <a:cubicBezTo>
                    <a:pt x="125" y="303"/>
                    <a:pt x="139" y="317"/>
                    <a:pt x="156" y="317"/>
                  </a:cubicBezTo>
                  <a:cubicBezTo>
                    <a:pt x="256" y="317"/>
                    <a:pt x="256" y="317"/>
                    <a:pt x="256" y="317"/>
                  </a:cubicBezTo>
                  <a:cubicBezTo>
                    <a:pt x="286" y="286"/>
                    <a:pt x="286" y="286"/>
                    <a:pt x="286" y="286"/>
                  </a:cubicBezTo>
                  <a:cubicBezTo>
                    <a:pt x="156" y="286"/>
                    <a:pt x="156" y="286"/>
                    <a:pt x="156" y="286"/>
                  </a:cubicBezTo>
                  <a:cubicBezTo>
                    <a:pt x="156" y="153"/>
                    <a:pt x="156" y="153"/>
                    <a:pt x="156" y="153"/>
                  </a:cubicBezTo>
                  <a:cubicBezTo>
                    <a:pt x="286" y="153"/>
                    <a:pt x="286" y="153"/>
                    <a:pt x="286" y="153"/>
                  </a:cubicBezTo>
                  <a:cubicBezTo>
                    <a:pt x="286" y="439"/>
                    <a:pt x="286" y="439"/>
                    <a:pt x="286" y="439"/>
                  </a:cubicBezTo>
                  <a:cubicBezTo>
                    <a:pt x="317" y="439"/>
                    <a:pt x="317" y="439"/>
                    <a:pt x="317" y="439"/>
                  </a:cubicBezTo>
                  <a:cubicBezTo>
                    <a:pt x="317" y="153"/>
                    <a:pt x="317" y="153"/>
                    <a:pt x="317" y="153"/>
                  </a:cubicBezTo>
                  <a:cubicBezTo>
                    <a:pt x="317" y="136"/>
                    <a:pt x="303" y="123"/>
                    <a:pt x="286" y="123"/>
                  </a:cubicBezTo>
                  <a:close/>
                </a:path>
              </a:pathLst>
            </a:custGeom>
            <a:solidFill>
              <a:srgbClr val="6A73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6"/>
            <p:cNvSpPr>
              <a:spLocks noEditPoints="1"/>
            </p:cNvSpPr>
            <p:nvPr/>
          </p:nvSpPr>
          <p:spPr bwMode="auto">
            <a:xfrm>
              <a:off x="11307763" y="6516688"/>
              <a:ext cx="501650" cy="169862"/>
            </a:xfrm>
            <a:custGeom>
              <a:avLst/>
              <a:gdLst>
                <a:gd name="T0" fmla="*/ 899 w 1115"/>
                <a:gd name="T1" fmla="*/ 87 h 380"/>
                <a:gd name="T2" fmla="*/ 911 w 1115"/>
                <a:gd name="T3" fmla="*/ 26 h 380"/>
                <a:gd name="T4" fmla="*/ 772 w 1115"/>
                <a:gd name="T5" fmla="*/ 2 h 380"/>
                <a:gd name="T6" fmla="*/ 913 w 1115"/>
                <a:gd name="T7" fmla="*/ 193 h 380"/>
                <a:gd name="T8" fmla="*/ 130 w 1115"/>
                <a:gd name="T9" fmla="*/ 234 h 380"/>
                <a:gd name="T10" fmla="*/ 30 w 1115"/>
                <a:gd name="T11" fmla="*/ 234 h 380"/>
                <a:gd name="T12" fmla="*/ 14 w 1115"/>
                <a:gd name="T13" fmla="*/ 378 h 380"/>
                <a:gd name="T14" fmla="*/ 78 w 1115"/>
                <a:gd name="T15" fmla="*/ 340 h 380"/>
                <a:gd name="T16" fmla="*/ 128 w 1115"/>
                <a:gd name="T17" fmla="*/ 376 h 380"/>
                <a:gd name="T18" fmla="*/ 149 w 1115"/>
                <a:gd name="T19" fmla="*/ 237 h 380"/>
                <a:gd name="T20" fmla="*/ 937 w 1115"/>
                <a:gd name="T21" fmla="*/ 234 h 380"/>
                <a:gd name="T22" fmla="*/ 916 w 1115"/>
                <a:gd name="T23" fmla="*/ 378 h 380"/>
                <a:gd name="T24" fmla="*/ 991 w 1115"/>
                <a:gd name="T25" fmla="*/ 358 h 380"/>
                <a:gd name="T26" fmla="*/ 147 w 1115"/>
                <a:gd name="T27" fmla="*/ 144 h 380"/>
                <a:gd name="T28" fmla="*/ 196 w 1115"/>
                <a:gd name="T29" fmla="*/ 189 h 380"/>
                <a:gd name="T30" fmla="*/ 87 w 1115"/>
                <a:gd name="T31" fmla="*/ 2 h 380"/>
                <a:gd name="T32" fmla="*/ 99 w 1115"/>
                <a:gd name="T33" fmla="*/ 34 h 380"/>
                <a:gd name="T34" fmla="*/ 248 w 1115"/>
                <a:gd name="T35" fmla="*/ 190 h 380"/>
                <a:gd name="T36" fmla="*/ 225 w 1115"/>
                <a:gd name="T37" fmla="*/ 2 h 380"/>
                <a:gd name="T38" fmla="*/ 246 w 1115"/>
                <a:gd name="T39" fmla="*/ 193 h 380"/>
                <a:gd name="T40" fmla="*/ 248 w 1115"/>
                <a:gd name="T41" fmla="*/ 103 h 380"/>
                <a:gd name="T42" fmla="*/ 728 w 1115"/>
                <a:gd name="T43" fmla="*/ 2 h 380"/>
                <a:gd name="T44" fmla="*/ 707 w 1115"/>
                <a:gd name="T45" fmla="*/ 193 h 380"/>
                <a:gd name="T46" fmla="*/ 1059 w 1115"/>
                <a:gd name="T47" fmla="*/ 252 h 380"/>
                <a:gd name="T48" fmla="*/ 1109 w 1115"/>
                <a:gd name="T49" fmla="*/ 250 h 380"/>
                <a:gd name="T50" fmla="*/ 1093 w 1115"/>
                <a:gd name="T51" fmla="*/ 340 h 380"/>
                <a:gd name="T52" fmla="*/ 1004 w 1115"/>
                <a:gd name="T53" fmla="*/ 356 h 380"/>
                <a:gd name="T54" fmla="*/ 1012 w 1115"/>
                <a:gd name="T55" fmla="*/ 193 h 380"/>
                <a:gd name="T56" fmla="*/ 945 w 1115"/>
                <a:gd name="T57" fmla="*/ 4 h 380"/>
                <a:gd name="T58" fmla="*/ 1012 w 1115"/>
                <a:gd name="T59" fmla="*/ 26 h 380"/>
                <a:gd name="T60" fmla="*/ 252 w 1115"/>
                <a:gd name="T61" fmla="*/ 235 h 380"/>
                <a:gd name="T62" fmla="*/ 170 w 1115"/>
                <a:gd name="T63" fmla="*/ 374 h 380"/>
                <a:gd name="T64" fmla="*/ 206 w 1115"/>
                <a:gd name="T65" fmla="*/ 342 h 380"/>
                <a:gd name="T66" fmla="*/ 317 w 1115"/>
                <a:gd name="T67" fmla="*/ 378 h 380"/>
                <a:gd name="T68" fmla="*/ 215 w 1115"/>
                <a:gd name="T69" fmla="*/ 322 h 380"/>
                <a:gd name="T70" fmla="*/ 590 w 1115"/>
                <a:gd name="T71" fmla="*/ 168 h 380"/>
                <a:gd name="T72" fmla="*/ 564 w 1115"/>
                <a:gd name="T73" fmla="*/ 4 h 380"/>
                <a:gd name="T74" fmla="*/ 643 w 1115"/>
                <a:gd name="T75" fmla="*/ 321 h 380"/>
                <a:gd name="T76" fmla="*/ 563 w 1115"/>
                <a:gd name="T77" fmla="*/ 234 h 380"/>
                <a:gd name="T78" fmla="*/ 584 w 1115"/>
                <a:gd name="T79" fmla="*/ 378 h 380"/>
                <a:gd name="T80" fmla="*/ 661 w 1115"/>
                <a:gd name="T81" fmla="*/ 378 h 380"/>
                <a:gd name="T82" fmla="*/ 584 w 1115"/>
                <a:gd name="T83" fmla="*/ 254 h 380"/>
                <a:gd name="T84" fmla="*/ 451 w 1115"/>
                <a:gd name="T85" fmla="*/ 359 h 380"/>
                <a:gd name="T86" fmla="*/ 527 w 1115"/>
                <a:gd name="T87" fmla="*/ 296 h 380"/>
                <a:gd name="T88" fmla="*/ 536 w 1115"/>
                <a:gd name="T89" fmla="*/ 251 h 380"/>
                <a:gd name="T90" fmla="*/ 430 w 1115"/>
                <a:gd name="T91" fmla="*/ 237 h 380"/>
                <a:gd name="T92" fmla="*/ 537 w 1115"/>
                <a:gd name="T93" fmla="*/ 376 h 380"/>
                <a:gd name="T94" fmla="*/ 707 w 1115"/>
                <a:gd name="T95" fmla="*/ 234 h 380"/>
                <a:gd name="T96" fmla="*/ 728 w 1115"/>
                <a:gd name="T97" fmla="*/ 378 h 380"/>
                <a:gd name="T98" fmla="*/ 538 w 1115"/>
                <a:gd name="T99" fmla="*/ 64 h 380"/>
                <a:gd name="T100" fmla="*/ 393 w 1115"/>
                <a:gd name="T101" fmla="*/ 190 h 380"/>
                <a:gd name="T102" fmla="*/ 420 w 1115"/>
                <a:gd name="T103" fmla="*/ 127 h 380"/>
                <a:gd name="T104" fmla="*/ 511 w 1115"/>
                <a:gd name="T105" fmla="*/ 65 h 380"/>
                <a:gd name="T106" fmla="*/ 295 w 1115"/>
                <a:gd name="T107" fmla="*/ 237 h 380"/>
                <a:gd name="T108" fmla="*/ 341 w 1115"/>
                <a:gd name="T109" fmla="*/ 378 h 380"/>
                <a:gd name="T110" fmla="*/ 406 w 1115"/>
                <a:gd name="T111" fmla="*/ 254 h 380"/>
                <a:gd name="T112" fmla="*/ 297 w 1115"/>
                <a:gd name="T113" fmla="*/ 234 h 380"/>
                <a:gd name="T114" fmla="*/ 812 w 1115"/>
                <a:gd name="T115" fmla="*/ 235 h 380"/>
                <a:gd name="T116" fmla="*/ 770 w 1115"/>
                <a:gd name="T117" fmla="*/ 377 h 380"/>
                <a:gd name="T118" fmla="*/ 893 w 1115"/>
                <a:gd name="T119" fmla="*/ 378 h 380"/>
                <a:gd name="T120" fmla="*/ 849 w 1115"/>
                <a:gd name="T121" fmla="*/ 322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15" h="380">
                  <a:moveTo>
                    <a:pt x="798" y="168"/>
                  </a:moveTo>
                  <a:cubicBezTo>
                    <a:pt x="798" y="109"/>
                    <a:pt x="798" y="109"/>
                    <a:pt x="798" y="109"/>
                  </a:cubicBezTo>
                  <a:cubicBezTo>
                    <a:pt x="897" y="109"/>
                    <a:pt x="897" y="109"/>
                    <a:pt x="897" y="109"/>
                  </a:cubicBezTo>
                  <a:cubicBezTo>
                    <a:pt x="899" y="109"/>
                    <a:pt x="899" y="109"/>
                    <a:pt x="899" y="109"/>
                  </a:cubicBezTo>
                  <a:cubicBezTo>
                    <a:pt x="899" y="106"/>
                    <a:pt x="899" y="106"/>
                    <a:pt x="899" y="106"/>
                  </a:cubicBezTo>
                  <a:cubicBezTo>
                    <a:pt x="899" y="87"/>
                    <a:pt x="899" y="87"/>
                    <a:pt x="899" y="87"/>
                  </a:cubicBezTo>
                  <a:cubicBezTo>
                    <a:pt x="899" y="84"/>
                    <a:pt x="899" y="84"/>
                    <a:pt x="899" y="84"/>
                  </a:cubicBezTo>
                  <a:cubicBezTo>
                    <a:pt x="897" y="84"/>
                    <a:pt x="897" y="84"/>
                    <a:pt x="897" y="84"/>
                  </a:cubicBezTo>
                  <a:cubicBezTo>
                    <a:pt x="798" y="84"/>
                    <a:pt x="798" y="84"/>
                    <a:pt x="798" y="84"/>
                  </a:cubicBezTo>
                  <a:cubicBezTo>
                    <a:pt x="798" y="26"/>
                    <a:pt x="798" y="26"/>
                    <a:pt x="798" y="26"/>
                  </a:cubicBezTo>
                  <a:cubicBezTo>
                    <a:pt x="909" y="26"/>
                    <a:pt x="909" y="26"/>
                    <a:pt x="909" y="26"/>
                  </a:cubicBezTo>
                  <a:cubicBezTo>
                    <a:pt x="911" y="26"/>
                    <a:pt x="911" y="26"/>
                    <a:pt x="911" y="26"/>
                  </a:cubicBezTo>
                  <a:cubicBezTo>
                    <a:pt x="911" y="23"/>
                    <a:pt x="911" y="23"/>
                    <a:pt x="911" y="23"/>
                  </a:cubicBezTo>
                  <a:cubicBezTo>
                    <a:pt x="911" y="4"/>
                    <a:pt x="911" y="4"/>
                    <a:pt x="911" y="4"/>
                  </a:cubicBezTo>
                  <a:cubicBezTo>
                    <a:pt x="911" y="2"/>
                    <a:pt x="911" y="2"/>
                    <a:pt x="911" y="2"/>
                  </a:cubicBezTo>
                  <a:cubicBezTo>
                    <a:pt x="909" y="2"/>
                    <a:pt x="909" y="2"/>
                    <a:pt x="909" y="2"/>
                  </a:cubicBezTo>
                  <a:cubicBezTo>
                    <a:pt x="774" y="2"/>
                    <a:pt x="774" y="2"/>
                    <a:pt x="774" y="2"/>
                  </a:cubicBezTo>
                  <a:cubicBezTo>
                    <a:pt x="772" y="2"/>
                    <a:pt x="772" y="2"/>
                    <a:pt x="772" y="2"/>
                  </a:cubicBezTo>
                  <a:cubicBezTo>
                    <a:pt x="772" y="4"/>
                    <a:pt x="772" y="4"/>
                    <a:pt x="772" y="4"/>
                  </a:cubicBezTo>
                  <a:cubicBezTo>
                    <a:pt x="772" y="190"/>
                    <a:pt x="772" y="190"/>
                    <a:pt x="772" y="190"/>
                  </a:cubicBezTo>
                  <a:cubicBezTo>
                    <a:pt x="772" y="193"/>
                    <a:pt x="772" y="193"/>
                    <a:pt x="772" y="193"/>
                  </a:cubicBezTo>
                  <a:cubicBezTo>
                    <a:pt x="774" y="193"/>
                    <a:pt x="774" y="193"/>
                    <a:pt x="774" y="193"/>
                  </a:cubicBezTo>
                  <a:cubicBezTo>
                    <a:pt x="910" y="193"/>
                    <a:pt x="910" y="193"/>
                    <a:pt x="910" y="193"/>
                  </a:cubicBezTo>
                  <a:cubicBezTo>
                    <a:pt x="913" y="193"/>
                    <a:pt x="913" y="193"/>
                    <a:pt x="913" y="193"/>
                  </a:cubicBezTo>
                  <a:cubicBezTo>
                    <a:pt x="913" y="190"/>
                    <a:pt x="913" y="190"/>
                    <a:pt x="913" y="190"/>
                  </a:cubicBezTo>
                  <a:cubicBezTo>
                    <a:pt x="913" y="171"/>
                    <a:pt x="913" y="171"/>
                    <a:pt x="913" y="171"/>
                  </a:cubicBezTo>
                  <a:cubicBezTo>
                    <a:pt x="913" y="168"/>
                    <a:pt x="913" y="168"/>
                    <a:pt x="913" y="168"/>
                  </a:cubicBezTo>
                  <a:cubicBezTo>
                    <a:pt x="910" y="168"/>
                    <a:pt x="910" y="168"/>
                    <a:pt x="910" y="168"/>
                  </a:cubicBezTo>
                  <a:lnTo>
                    <a:pt x="798" y="168"/>
                  </a:lnTo>
                  <a:close/>
                  <a:moveTo>
                    <a:pt x="130" y="234"/>
                  </a:moveTo>
                  <a:cubicBezTo>
                    <a:pt x="129" y="234"/>
                    <a:pt x="129" y="234"/>
                    <a:pt x="129" y="234"/>
                  </a:cubicBezTo>
                  <a:cubicBezTo>
                    <a:pt x="128" y="235"/>
                    <a:pt x="128" y="235"/>
                    <a:pt x="128" y="235"/>
                  </a:cubicBezTo>
                  <a:cubicBezTo>
                    <a:pt x="80" y="308"/>
                    <a:pt x="80" y="308"/>
                    <a:pt x="80" y="308"/>
                  </a:cubicBezTo>
                  <a:cubicBezTo>
                    <a:pt x="32" y="235"/>
                    <a:pt x="32" y="235"/>
                    <a:pt x="32" y="235"/>
                  </a:cubicBezTo>
                  <a:cubicBezTo>
                    <a:pt x="31" y="234"/>
                    <a:pt x="31" y="234"/>
                    <a:pt x="31" y="234"/>
                  </a:cubicBezTo>
                  <a:cubicBezTo>
                    <a:pt x="30" y="234"/>
                    <a:pt x="30" y="234"/>
                    <a:pt x="30" y="234"/>
                  </a:cubicBezTo>
                  <a:cubicBezTo>
                    <a:pt x="14" y="234"/>
                    <a:pt x="14" y="234"/>
                    <a:pt x="14" y="234"/>
                  </a:cubicBezTo>
                  <a:cubicBezTo>
                    <a:pt x="11" y="234"/>
                    <a:pt x="11" y="234"/>
                    <a:pt x="11" y="234"/>
                  </a:cubicBezTo>
                  <a:cubicBezTo>
                    <a:pt x="11" y="237"/>
                    <a:pt x="11" y="237"/>
                    <a:pt x="11" y="237"/>
                  </a:cubicBezTo>
                  <a:cubicBezTo>
                    <a:pt x="11" y="376"/>
                    <a:pt x="11" y="376"/>
                    <a:pt x="11" y="376"/>
                  </a:cubicBezTo>
                  <a:cubicBezTo>
                    <a:pt x="11" y="378"/>
                    <a:pt x="11" y="378"/>
                    <a:pt x="11" y="378"/>
                  </a:cubicBezTo>
                  <a:cubicBezTo>
                    <a:pt x="14" y="378"/>
                    <a:pt x="14" y="378"/>
                    <a:pt x="14" y="378"/>
                  </a:cubicBezTo>
                  <a:cubicBezTo>
                    <a:pt x="29" y="378"/>
                    <a:pt x="29" y="378"/>
                    <a:pt x="29" y="378"/>
                  </a:cubicBezTo>
                  <a:cubicBezTo>
                    <a:pt x="32" y="378"/>
                    <a:pt x="32" y="378"/>
                    <a:pt x="32" y="378"/>
                  </a:cubicBezTo>
                  <a:cubicBezTo>
                    <a:pt x="32" y="376"/>
                    <a:pt x="32" y="376"/>
                    <a:pt x="32" y="376"/>
                  </a:cubicBezTo>
                  <a:cubicBezTo>
                    <a:pt x="32" y="272"/>
                    <a:pt x="32" y="272"/>
                    <a:pt x="32" y="272"/>
                  </a:cubicBezTo>
                  <a:cubicBezTo>
                    <a:pt x="77" y="339"/>
                    <a:pt x="77" y="339"/>
                    <a:pt x="77" y="339"/>
                  </a:cubicBezTo>
                  <a:cubicBezTo>
                    <a:pt x="78" y="340"/>
                    <a:pt x="78" y="340"/>
                    <a:pt x="78" y="340"/>
                  </a:cubicBezTo>
                  <a:cubicBezTo>
                    <a:pt x="79" y="340"/>
                    <a:pt x="79" y="340"/>
                    <a:pt x="79" y="340"/>
                  </a:cubicBezTo>
                  <a:cubicBezTo>
                    <a:pt x="80" y="340"/>
                    <a:pt x="80" y="340"/>
                    <a:pt x="80" y="340"/>
                  </a:cubicBezTo>
                  <a:cubicBezTo>
                    <a:pt x="82" y="340"/>
                    <a:pt x="82" y="340"/>
                    <a:pt x="82" y="340"/>
                  </a:cubicBezTo>
                  <a:cubicBezTo>
                    <a:pt x="82" y="339"/>
                    <a:pt x="82" y="339"/>
                    <a:pt x="82" y="339"/>
                  </a:cubicBezTo>
                  <a:cubicBezTo>
                    <a:pt x="128" y="272"/>
                    <a:pt x="128" y="272"/>
                    <a:pt x="128" y="272"/>
                  </a:cubicBezTo>
                  <a:cubicBezTo>
                    <a:pt x="128" y="376"/>
                    <a:pt x="128" y="376"/>
                    <a:pt x="128" y="376"/>
                  </a:cubicBezTo>
                  <a:cubicBezTo>
                    <a:pt x="128" y="378"/>
                    <a:pt x="128" y="378"/>
                    <a:pt x="128" y="378"/>
                  </a:cubicBezTo>
                  <a:cubicBezTo>
                    <a:pt x="131" y="378"/>
                    <a:pt x="131" y="378"/>
                    <a:pt x="131" y="378"/>
                  </a:cubicBezTo>
                  <a:cubicBezTo>
                    <a:pt x="146" y="378"/>
                    <a:pt x="146" y="378"/>
                    <a:pt x="146" y="378"/>
                  </a:cubicBezTo>
                  <a:cubicBezTo>
                    <a:pt x="149" y="378"/>
                    <a:pt x="149" y="378"/>
                    <a:pt x="149" y="378"/>
                  </a:cubicBezTo>
                  <a:cubicBezTo>
                    <a:pt x="149" y="376"/>
                    <a:pt x="149" y="376"/>
                    <a:pt x="149" y="376"/>
                  </a:cubicBezTo>
                  <a:cubicBezTo>
                    <a:pt x="149" y="237"/>
                    <a:pt x="149" y="237"/>
                    <a:pt x="149" y="237"/>
                  </a:cubicBezTo>
                  <a:cubicBezTo>
                    <a:pt x="149" y="234"/>
                    <a:pt x="149" y="234"/>
                    <a:pt x="149" y="234"/>
                  </a:cubicBezTo>
                  <a:cubicBezTo>
                    <a:pt x="146" y="234"/>
                    <a:pt x="146" y="234"/>
                    <a:pt x="146" y="234"/>
                  </a:cubicBezTo>
                  <a:lnTo>
                    <a:pt x="130" y="234"/>
                  </a:lnTo>
                  <a:close/>
                  <a:moveTo>
                    <a:pt x="937" y="358"/>
                  </a:moveTo>
                  <a:cubicBezTo>
                    <a:pt x="937" y="237"/>
                    <a:pt x="937" y="237"/>
                    <a:pt x="937" y="237"/>
                  </a:cubicBezTo>
                  <a:cubicBezTo>
                    <a:pt x="937" y="234"/>
                    <a:pt x="937" y="234"/>
                    <a:pt x="937" y="234"/>
                  </a:cubicBezTo>
                  <a:cubicBezTo>
                    <a:pt x="934" y="234"/>
                    <a:pt x="934" y="234"/>
                    <a:pt x="934" y="234"/>
                  </a:cubicBezTo>
                  <a:cubicBezTo>
                    <a:pt x="918" y="234"/>
                    <a:pt x="918" y="234"/>
                    <a:pt x="918" y="234"/>
                  </a:cubicBezTo>
                  <a:cubicBezTo>
                    <a:pt x="916" y="234"/>
                    <a:pt x="916" y="234"/>
                    <a:pt x="916" y="234"/>
                  </a:cubicBezTo>
                  <a:cubicBezTo>
                    <a:pt x="916" y="237"/>
                    <a:pt x="916" y="237"/>
                    <a:pt x="916" y="237"/>
                  </a:cubicBezTo>
                  <a:cubicBezTo>
                    <a:pt x="916" y="376"/>
                    <a:pt x="916" y="376"/>
                    <a:pt x="916" y="376"/>
                  </a:cubicBezTo>
                  <a:cubicBezTo>
                    <a:pt x="916" y="378"/>
                    <a:pt x="916" y="378"/>
                    <a:pt x="916" y="378"/>
                  </a:cubicBezTo>
                  <a:cubicBezTo>
                    <a:pt x="918" y="378"/>
                    <a:pt x="918" y="378"/>
                    <a:pt x="918" y="378"/>
                  </a:cubicBezTo>
                  <a:cubicBezTo>
                    <a:pt x="989" y="378"/>
                    <a:pt x="989" y="378"/>
                    <a:pt x="989" y="378"/>
                  </a:cubicBezTo>
                  <a:cubicBezTo>
                    <a:pt x="991" y="378"/>
                    <a:pt x="991" y="378"/>
                    <a:pt x="991" y="378"/>
                  </a:cubicBezTo>
                  <a:cubicBezTo>
                    <a:pt x="991" y="376"/>
                    <a:pt x="991" y="376"/>
                    <a:pt x="991" y="376"/>
                  </a:cubicBezTo>
                  <a:cubicBezTo>
                    <a:pt x="991" y="361"/>
                    <a:pt x="991" y="361"/>
                    <a:pt x="991" y="361"/>
                  </a:cubicBezTo>
                  <a:cubicBezTo>
                    <a:pt x="991" y="358"/>
                    <a:pt x="991" y="358"/>
                    <a:pt x="991" y="358"/>
                  </a:cubicBezTo>
                  <a:cubicBezTo>
                    <a:pt x="989" y="358"/>
                    <a:pt x="989" y="358"/>
                    <a:pt x="989" y="358"/>
                  </a:cubicBezTo>
                  <a:lnTo>
                    <a:pt x="937" y="358"/>
                  </a:lnTo>
                  <a:close/>
                  <a:moveTo>
                    <a:pt x="28" y="193"/>
                  </a:moveTo>
                  <a:cubicBezTo>
                    <a:pt x="28" y="191"/>
                    <a:pt x="28" y="191"/>
                    <a:pt x="28" y="191"/>
                  </a:cubicBezTo>
                  <a:cubicBezTo>
                    <a:pt x="50" y="144"/>
                    <a:pt x="50" y="144"/>
                    <a:pt x="50" y="144"/>
                  </a:cubicBezTo>
                  <a:cubicBezTo>
                    <a:pt x="147" y="144"/>
                    <a:pt x="147" y="144"/>
                    <a:pt x="147" y="144"/>
                  </a:cubicBezTo>
                  <a:cubicBezTo>
                    <a:pt x="168" y="191"/>
                    <a:pt x="168" y="191"/>
                    <a:pt x="168" y="191"/>
                  </a:cubicBezTo>
                  <a:cubicBezTo>
                    <a:pt x="169" y="193"/>
                    <a:pt x="169" y="193"/>
                    <a:pt x="169" y="193"/>
                  </a:cubicBezTo>
                  <a:cubicBezTo>
                    <a:pt x="171" y="193"/>
                    <a:pt x="171" y="193"/>
                    <a:pt x="171" y="193"/>
                  </a:cubicBezTo>
                  <a:cubicBezTo>
                    <a:pt x="193" y="193"/>
                    <a:pt x="193" y="193"/>
                    <a:pt x="193" y="193"/>
                  </a:cubicBezTo>
                  <a:cubicBezTo>
                    <a:pt x="198" y="193"/>
                    <a:pt x="198" y="193"/>
                    <a:pt x="198" y="193"/>
                  </a:cubicBezTo>
                  <a:cubicBezTo>
                    <a:pt x="196" y="189"/>
                    <a:pt x="196" y="189"/>
                    <a:pt x="196" y="189"/>
                  </a:cubicBezTo>
                  <a:cubicBezTo>
                    <a:pt x="111" y="2"/>
                    <a:pt x="111" y="2"/>
                    <a:pt x="111" y="2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7" y="2"/>
                    <a:pt x="87" y="2"/>
                    <a:pt x="87" y="2"/>
                  </a:cubicBezTo>
                  <a:cubicBezTo>
                    <a:pt x="2" y="189"/>
                    <a:pt x="2" y="189"/>
                    <a:pt x="2" y="189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4" y="193"/>
                    <a:pt x="4" y="193"/>
                    <a:pt x="4" y="193"/>
                  </a:cubicBezTo>
                  <a:cubicBezTo>
                    <a:pt x="26" y="193"/>
                    <a:pt x="26" y="193"/>
                    <a:pt x="26" y="193"/>
                  </a:cubicBezTo>
                  <a:lnTo>
                    <a:pt x="28" y="193"/>
                  </a:lnTo>
                  <a:close/>
                  <a:moveTo>
                    <a:pt x="99" y="34"/>
                  </a:moveTo>
                  <a:cubicBezTo>
                    <a:pt x="137" y="119"/>
                    <a:pt x="137" y="119"/>
                    <a:pt x="137" y="119"/>
                  </a:cubicBezTo>
                  <a:cubicBezTo>
                    <a:pt x="60" y="119"/>
                    <a:pt x="60" y="119"/>
                    <a:pt x="60" y="119"/>
                  </a:cubicBezTo>
                  <a:lnTo>
                    <a:pt x="99" y="34"/>
                  </a:lnTo>
                  <a:close/>
                  <a:moveTo>
                    <a:pt x="246" y="193"/>
                  </a:moveTo>
                  <a:cubicBezTo>
                    <a:pt x="248" y="193"/>
                    <a:pt x="248" y="193"/>
                    <a:pt x="248" y="193"/>
                  </a:cubicBezTo>
                  <a:cubicBezTo>
                    <a:pt x="248" y="190"/>
                    <a:pt x="248" y="190"/>
                    <a:pt x="248" y="190"/>
                  </a:cubicBezTo>
                  <a:cubicBezTo>
                    <a:pt x="248" y="127"/>
                    <a:pt x="248" y="127"/>
                    <a:pt x="248" y="127"/>
                  </a:cubicBezTo>
                  <a:cubicBezTo>
                    <a:pt x="291" y="127"/>
                    <a:pt x="291" y="127"/>
                    <a:pt x="291" y="127"/>
                  </a:cubicBezTo>
                  <a:cubicBezTo>
                    <a:pt x="328" y="127"/>
                    <a:pt x="366" y="108"/>
                    <a:pt x="366" y="64"/>
                  </a:cubicBezTo>
                  <a:cubicBezTo>
                    <a:pt x="366" y="63"/>
                    <a:pt x="366" y="63"/>
                    <a:pt x="366" y="63"/>
                  </a:cubicBezTo>
                  <a:cubicBezTo>
                    <a:pt x="366" y="26"/>
                    <a:pt x="338" y="2"/>
                    <a:pt x="294" y="2"/>
                  </a:cubicBezTo>
                  <a:cubicBezTo>
                    <a:pt x="225" y="2"/>
                    <a:pt x="225" y="2"/>
                    <a:pt x="225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4"/>
                    <a:pt x="222" y="4"/>
                    <a:pt x="222" y="4"/>
                  </a:cubicBezTo>
                  <a:cubicBezTo>
                    <a:pt x="222" y="190"/>
                    <a:pt x="222" y="190"/>
                    <a:pt x="222" y="190"/>
                  </a:cubicBezTo>
                  <a:cubicBezTo>
                    <a:pt x="222" y="193"/>
                    <a:pt x="222" y="193"/>
                    <a:pt x="222" y="193"/>
                  </a:cubicBezTo>
                  <a:cubicBezTo>
                    <a:pt x="225" y="193"/>
                    <a:pt x="225" y="193"/>
                    <a:pt x="225" y="193"/>
                  </a:cubicBezTo>
                  <a:lnTo>
                    <a:pt x="246" y="193"/>
                  </a:lnTo>
                  <a:close/>
                  <a:moveTo>
                    <a:pt x="248" y="26"/>
                  </a:moveTo>
                  <a:cubicBezTo>
                    <a:pt x="293" y="26"/>
                    <a:pt x="293" y="26"/>
                    <a:pt x="293" y="26"/>
                  </a:cubicBezTo>
                  <a:cubicBezTo>
                    <a:pt x="323" y="26"/>
                    <a:pt x="340" y="40"/>
                    <a:pt x="340" y="64"/>
                  </a:cubicBezTo>
                  <a:cubicBezTo>
                    <a:pt x="340" y="65"/>
                    <a:pt x="340" y="65"/>
                    <a:pt x="340" y="65"/>
                  </a:cubicBezTo>
                  <a:cubicBezTo>
                    <a:pt x="340" y="88"/>
                    <a:pt x="321" y="103"/>
                    <a:pt x="292" y="103"/>
                  </a:cubicBezTo>
                  <a:cubicBezTo>
                    <a:pt x="248" y="103"/>
                    <a:pt x="248" y="103"/>
                    <a:pt x="248" y="103"/>
                  </a:cubicBezTo>
                  <a:lnTo>
                    <a:pt x="248" y="26"/>
                  </a:lnTo>
                  <a:close/>
                  <a:moveTo>
                    <a:pt x="730" y="193"/>
                  </a:moveTo>
                  <a:cubicBezTo>
                    <a:pt x="730" y="190"/>
                    <a:pt x="730" y="190"/>
                    <a:pt x="730" y="190"/>
                  </a:cubicBezTo>
                  <a:cubicBezTo>
                    <a:pt x="730" y="4"/>
                    <a:pt x="730" y="4"/>
                    <a:pt x="730" y="4"/>
                  </a:cubicBezTo>
                  <a:cubicBezTo>
                    <a:pt x="730" y="2"/>
                    <a:pt x="730" y="2"/>
                    <a:pt x="730" y="2"/>
                  </a:cubicBezTo>
                  <a:cubicBezTo>
                    <a:pt x="728" y="2"/>
                    <a:pt x="728" y="2"/>
                    <a:pt x="728" y="2"/>
                  </a:cubicBezTo>
                  <a:cubicBezTo>
                    <a:pt x="707" y="2"/>
                    <a:pt x="707" y="2"/>
                    <a:pt x="707" y="2"/>
                  </a:cubicBezTo>
                  <a:cubicBezTo>
                    <a:pt x="704" y="2"/>
                    <a:pt x="704" y="2"/>
                    <a:pt x="704" y="2"/>
                  </a:cubicBezTo>
                  <a:cubicBezTo>
                    <a:pt x="704" y="4"/>
                    <a:pt x="704" y="4"/>
                    <a:pt x="704" y="4"/>
                  </a:cubicBezTo>
                  <a:cubicBezTo>
                    <a:pt x="704" y="190"/>
                    <a:pt x="704" y="190"/>
                    <a:pt x="704" y="190"/>
                  </a:cubicBezTo>
                  <a:cubicBezTo>
                    <a:pt x="704" y="193"/>
                    <a:pt x="704" y="193"/>
                    <a:pt x="704" y="193"/>
                  </a:cubicBezTo>
                  <a:cubicBezTo>
                    <a:pt x="707" y="193"/>
                    <a:pt x="707" y="193"/>
                    <a:pt x="707" y="193"/>
                  </a:cubicBezTo>
                  <a:cubicBezTo>
                    <a:pt x="728" y="193"/>
                    <a:pt x="728" y="193"/>
                    <a:pt x="728" y="193"/>
                  </a:cubicBezTo>
                  <a:lnTo>
                    <a:pt x="730" y="193"/>
                  </a:lnTo>
                  <a:close/>
                  <a:moveTo>
                    <a:pt x="1067" y="296"/>
                  </a:moveTo>
                  <a:cubicBezTo>
                    <a:pt x="1037" y="290"/>
                    <a:pt x="1032" y="283"/>
                    <a:pt x="1032" y="272"/>
                  </a:cubicBezTo>
                  <a:cubicBezTo>
                    <a:pt x="1032" y="271"/>
                    <a:pt x="1032" y="271"/>
                    <a:pt x="1032" y="271"/>
                  </a:cubicBezTo>
                  <a:cubicBezTo>
                    <a:pt x="1032" y="260"/>
                    <a:pt x="1043" y="252"/>
                    <a:pt x="1059" y="252"/>
                  </a:cubicBezTo>
                  <a:cubicBezTo>
                    <a:pt x="1073" y="252"/>
                    <a:pt x="1085" y="256"/>
                    <a:pt x="1097" y="266"/>
                  </a:cubicBezTo>
                  <a:cubicBezTo>
                    <a:pt x="1099" y="268"/>
                    <a:pt x="1099" y="268"/>
                    <a:pt x="1099" y="268"/>
                  </a:cubicBezTo>
                  <a:cubicBezTo>
                    <a:pt x="1101" y="266"/>
                    <a:pt x="1101" y="266"/>
                    <a:pt x="1101" y="266"/>
                  </a:cubicBezTo>
                  <a:cubicBezTo>
                    <a:pt x="1110" y="254"/>
                    <a:pt x="1110" y="254"/>
                    <a:pt x="1110" y="254"/>
                  </a:cubicBezTo>
                  <a:cubicBezTo>
                    <a:pt x="1111" y="252"/>
                    <a:pt x="1111" y="252"/>
                    <a:pt x="1111" y="252"/>
                  </a:cubicBezTo>
                  <a:cubicBezTo>
                    <a:pt x="1109" y="250"/>
                    <a:pt x="1109" y="250"/>
                    <a:pt x="1109" y="250"/>
                  </a:cubicBezTo>
                  <a:cubicBezTo>
                    <a:pt x="1094" y="238"/>
                    <a:pt x="1079" y="232"/>
                    <a:pt x="1059" y="232"/>
                  </a:cubicBezTo>
                  <a:cubicBezTo>
                    <a:pt x="1031" y="232"/>
                    <a:pt x="1011" y="249"/>
                    <a:pt x="1011" y="273"/>
                  </a:cubicBezTo>
                  <a:cubicBezTo>
                    <a:pt x="1011" y="273"/>
                    <a:pt x="1011" y="273"/>
                    <a:pt x="1011" y="273"/>
                  </a:cubicBezTo>
                  <a:cubicBezTo>
                    <a:pt x="1011" y="300"/>
                    <a:pt x="1030" y="309"/>
                    <a:pt x="1059" y="316"/>
                  </a:cubicBezTo>
                  <a:cubicBezTo>
                    <a:pt x="1088" y="322"/>
                    <a:pt x="1093" y="329"/>
                    <a:pt x="1093" y="340"/>
                  </a:cubicBezTo>
                  <a:cubicBezTo>
                    <a:pt x="1093" y="340"/>
                    <a:pt x="1093" y="340"/>
                    <a:pt x="1093" y="340"/>
                  </a:cubicBezTo>
                  <a:cubicBezTo>
                    <a:pt x="1093" y="352"/>
                    <a:pt x="1082" y="361"/>
                    <a:pt x="1065" y="361"/>
                  </a:cubicBezTo>
                  <a:cubicBezTo>
                    <a:pt x="1048" y="361"/>
                    <a:pt x="1034" y="355"/>
                    <a:pt x="1019" y="342"/>
                  </a:cubicBezTo>
                  <a:cubicBezTo>
                    <a:pt x="1017" y="340"/>
                    <a:pt x="1017" y="340"/>
                    <a:pt x="1017" y="340"/>
                  </a:cubicBezTo>
                  <a:cubicBezTo>
                    <a:pt x="1016" y="342"/>
                    <a:pt x="1016" y="342"/>
                    <a:pt x="1016" y="342"/>
                  </a:cubicBezTo>
                  <a:cubicBezTo>
                    <a:pt x="1006" y="354"/>
                    <a:pt x="1006" y="354"/>
                    <a:pt x="1006" y="354"/>
                  </a:cubicBezTo>
                  <a:cubicBezTo>
                    <a:pt x="1004" y="356"/>
                    <a:pt x="1004" y="356"/>
                    <a:pt x="1004" y="356"/>
                  </a:cubicBezTo>
                  <a:cubicBezTo>
                    <a:pt x="1006" y="357"/>
                    <a:pt x="1006" y="357"/>
                    <a:pt x="1006" y="357"/>
                  </a:cubicBezTo>
                  <a:cubicBezTo>
                    <a:pt x="1024" y="373"/>
                    <a:pt x="1042" y="380"/>
                    <a:pt x="1065" y="380"/>
                  </a:cubicBezTo>
                  <a:cubicBezTo>
                    <a:pt x="1094" y="380"/>
                    <a:pt x="1115" y="363"/>
                    <a:pt x="1115" y="338"/>
                  </a:cubicBezTo>
                  <a:cubicBezTo>
                    <a:pt x="1115" y="338"/>
                    <a:pt x="1115" y="338"/>
                    <a:pt x="1115" y="338"/>
                  </a:cubicBezTo>
                  <a:cubicBezTo>
                    <a:pt x="1115" y="316"/>
                    <a:pt x="1100" y="303"/>
                    <a:pt x="1067" y="296"/>
                  </a:cubicBezTo>
                  <a:close/>
                  <a:moveTo>
                    <a:pt x="1012" y="193"/>
                  </a:moveTo>
                  <a:cubicBezTo>
                    <a:pt x="1071" y="193"/>
                    <a:pt x="1113" y="153"/>
                    <a:pt x="1113" y="97"/>
                  </a:cubicBezTo>
                  <a:cubicBezTo>
                    <a:pt x="1113" y="97"/>
                    <a:pt x="1113" y="97"/>
                    <a:pt x="1113" y="97"/>
                  </a:cubicBezTo>
                  <a:cubicBezTo>
                    <a:pt x="1113" y="42"/>
                    <a:pt x="1071" y="2"/>
                    <a:pt x="1012" y="2"/>
                  </a:cubicBezTo>
                  <a:cubicBezTo>
                    <a:pt x="948" y="2"/>
                    <a:pt x="948" y="2"/>
                    <a:pt x="948" y="2"/>
                  </a:cubicBezTo>
                  <a:cubicBezTo>
                    <a:pt x="945" y="2"/>
                    <a:pt x="945" y="2"/>
                    <a:pt x="945" y="2"/>
                  </a:cubicBezTo>
                  <a:cubicBezTo>
                    <a:pt x="945" y="4"/>
                    <a:pt x="945" y="4"/>
                    <a:pt x="945" y="4"/>
                  </a:cubicBezTo>
                  <a:cubicBezTo>
                    <a:pt x="945" y="190"/>
                    <a:pt x="945" y="190"/>
                    <a:pt x="945" y="190"/>
                  </a:cubicBezTo>
                  <a:cubicBezTo>
                    <a:pt x="945" y="193"/>
                    <a:pt x="945" y="193"/>
                    <a:pt x="945" y="193"/>
                  </a:cubicBezTo>
                  <a:cubicBezTo>
                    <a:pt x="948" y="193"/>
                    <a:pt x="948" y="193"/>
                    <a:pt x="948" y="193"/>
                  </a:cubicBezTo>
                  <a:lnTo>
                    <a:pt x="1012" y="193"/>
                  </a:lnTo>
                  <a:close/>
                  <a:moveTo>
                    <a:pt x="971" y="26"/>
                  </a:moveTo>
                  <a:cubicBezTo>
                    <a:pt x="1012" y="26"/>
                    <a:pt x="1012" y="26"/>
                    <a:pt x="1012" y="26"/>
                  </a:cubicBezTo>
                  <a:cubicBezTo>
                    <a:pt x="1056" y="26"/>
                    <a:pt x="1086" y="55"/>
                    <a:pt x="1086" y="97"/>
                  </a:cubicBezTo>
                  <a:cubicBezTo>
                    <a:pt x="1086" y="98"/>
                    <a:pt x="1086" y="98"/>
                    <a:pt x="1086" y="98"/>
                  </a:cubicBezTo>
                  <a:cubicBezTo>
                    <a:pt x="1086" y="139"/>
                    <a:pt x="1056" y="168"/>
                    <a:pt x="1012" y="168"/>
                  </a:cubicBezTo>
                  <a:cubicBezTo>
                    <a:pt x="971" y="168"/>
                    <a:pt x="971" y="168"/>
                    <a:pt x="971" y="168"/>
                  </a:cubicBezTo>
                  <a:lnTo>
                    <a:pt x="971" y="26"/>
                  </a:lnTo>
                  <a:close/>
                  <a:moveTo>
                    <a:pt x="252" y="235"/>
                  </a:moveTo>
                  <a:cubicBezTo>
                    <a:pt x="252" y="233"/>
                    <a:pt x="252" y="233"/>
                    <a:pt x="252" y="233"/>
                  </a:cubicBezTo>
                  <a:cubicBezTo>
                    <a:pt x="250" y="233"/>
                    <a:pt x="250" y="233"/>
                    <a:pt x="250" y="233"/>
                  </a:cubicBezTo>
                  <a:cubicBezTo>
                    <a:pt x="235" y="233"/>
                    <a:pt x="235" y="233"/>
                    <a:pt x="235" y="233"/>
                  </a:cubicBezTo>
                  <a:cubicBezTo>
                    <a:pt x="234" y="233"/>
                    <a:pt x="234" y="233"/>
                    <a:pt x="234" y="233"/>
                  </a:cubicBezTo>
                  <a:cubicBezTo>
                    <a:pt x="233" y="235"/>
                    <a:pt x="233" y="235"/>
                    <a:pt x="233" y="235"/>
                  </a:cubicBezTo>
                  <a:cubicBezTo>
                    <a:pt x="170" y="374"/>
                    <a:pt x="170" y="374"/>
                    <a:pt x="170" y="374"/>
                  </a:cubicBezTo>
                  <a:cubicBezTo>
                    <a:pt x="168" y="378"/>
                    <a:pt x="168" y="378"/>
                    <a:pt x="168" y="378"/>
                  </a:cubicBezTo>
                  <a:cubicBezTo>
                    <a:pt x="172" y="378"/>
                    <a:pt x="172" y="378"/>
                    <a:pt x="172" y="378"/>
                  </a:cubicBezTo>
                  <a:cubicBezTo>
                    <a:pt x="188" y="378"/>
                    <a:pt x="188" y="378"/>
                    <a:pt x="188" y="378"/>
                  </a:cubicBezTo>
                  <a:cubicBezTo>
                    <a:pt x="190" y="378"/>
                    <a:pt x="190" y="378"/>
                    <a:pt x="190" y="378"/>
                  </a:cubicBezTo>
                  <a:cubicBezTo>
                    <a:pt x="191" y="377"/>
                    <a:pt x="191" y="377"/>
                    <a:pt x="191" y="377"/>
                  </a:cubicBezTo>
                  <a:cubicBezTo>
                    <a:pt x="206" y="342"/>
                    <a:pt x="206" y="342"/>
                    <a:pt x="206" y="342"/>
                  </a:cubicBezTo>
                  <a:cubicBezTo>
                    <a:pt x="278" y="342"/>
                    <a:pt x="278" y="342"/>
                    <a:pt x="278" y="342"/>
                  </a:cubicBezTo>
                  <a:cubicBezTo>
                    <a:pt x="294" y="377"/>
                    <a:pt x="294" y="377"/>
                    <a:pt x="294" y="377"/>
                  </a:cubicBezTo>
                  <a:cubicBezTo>
                    <a:pt x="294" y="378"/>
                    <a:pt x="294" y="378"/>
                    <a:pt x="294" y="378"/>
                  </a:cubicBezTo>
                  <a:cubicBezTo>
                    <a:pt x="296" y="378"/>
                    <a:pt x="296" y="378"/>
                    <a:pt x="296" y="378"/>
                  </a:cubicBezTo>
                  <a:cubicBezTo>
                    <a:pt x="313" y="378"/>
                    <a:pt x="313" y="378"/>
                    <a:pt x="313" y="378"/>
                  </a:cubicBezTo>
                  <a:cubicBezTo>
                    <a:pt x="317" y="378"/>
                    <a:pt x="317" y="378"/>
                    <a:pt x="317" y="378"/>
                  </a:cubicBezTo>
                  <a:cubicBezTo>
                    <a:pt x="315" y="374"/>
                    <a:pt x="315" y="374"/>
                    <a:pt x="315" y="374"/>
                  </a:cubicBezTo>
                  <a:lnTo>
                    <a:pt x="252" y="235"/>
                  </a:lnTo>
                  <a:close/>
                  <a:moveTo>
                    <a:pt x="215" y="322"/>
                  </a:moveTo>
                  <a:cubicBezTo>
                    <a:pt x="242" y="261"/>
                    <a:pt x="242" y="261"/>
                    <a:pt x="242" y="261"/>
                  </a:cubicBezTo>
                  <a:cubicBezTo>
                    <a:pt x="270" y="322"/>
                    <a:pt x="270" y="322"/>
                    <a:pt x="270" y="322"/>
                  </a:cubicBezTo>
                  <a:lnTo>
                    <a:pt x="215" y="322"/>
                  </a:lnTo>
                  <a:close/>
                  <a:moveTo>
                    <a:pt x="674" y="193"/>
                  </a:moveTo>
                  <a:cubicBezTo>
                    <a:pt x="674" y="190"/>
                    <a:pt x="674" y="190"/>
                    <a:pt x="674" y="190"/>
                  </a:cubicBezTo>
                  <a:cubicBezTo>
                    <a:pt x="674" y="171"/>
                    <a:pt x="674" y="171"/>
                    <a:pt x="674" y="171"/>
                  </a:cubicBezTo>
                  <a:cubicBezTo>
                    <a:pt x="674" y="168"/>
                    <a:pt x="674" y="168"/>
                    <a:pt x="674" y="168"/>
                  </a:cubicBezTo>
                  <a:cubicBezTo>
                    <a:pt x="672" y="168"/>
                    <a:pt x="672" y="168"/>
                    <a:pt x="672" y="168"/>
                  </a:cubicBezTo>
                  <a:cubicBezTo>
                    <a:pt x="590" y="168"/>
                    <a:pt x="590" y="168"/>
                    <a:pt x="590" y="168"/>
                  </a:cubicBezTo>
                  <a:cubicBezTo>
                    <a:pt x="590" y="4"/>
                    <a:pt x="590" y="4"/>
                    <a:pt x="590" y="4"/>
                  </a:cubicBezTo>
                  <a:cubicBezTo>
                    <a:pt x="590" y="2"/>
                    <a:pt x="590" y="2"/>
                    <a:pt x="590" y="2"/>
                  </a:cubicBezTo>
                  <a:cubicBezTo>
                    <a:pt x="588" y="2"/>
                    <a:pt x="588" y="2"/>
                    <a:pt x="588" y="2"/>
                  </a:cubicBezTo>
                  <a:cubicBezTo>
                    <a:pt x="567" y="2"/>
                    <a:pt x="567" y="2"/>
                    <a:pt x="567" y="2"/>
                  </a:cubicBezTo>
                  <a:cubicBezTo>
                    <a:pt x="564" y="2"/>
                    <a:pt x="564" y="2"/>
                    <a:pt x="564" y="2"/>
                  </a:cubicBezTo>
                  <a:cubicBezTo>
                    <a:pt x="564" y="4"/>
                    <a:pt x="564" y="4"/>
                    <a:pt x="564" y="4"/>
                  </a:cubicBezTo>
                  <a:cubicBezTo>
                    <a:pt x="564" y="190"/>
                    <a:pt x="564" y="190"/>
                    <a:pt x="564" y="190"/>
                  </a:cubicBezTo>
                  <a:cubicBezTo>
                    <a:pt x="564" y="193"/>
                    <a:pt x="564" y="193"/>
                    <a:pt x="564" y="193"/>
                  </a:cubicBezTo>
                  <a:cubicBezTo>
                    <a:pt x="567" y="193"/>
                    <a:pt x="567" y="193"/>
                    <a:pt x="567" y="193"/>
                  </a:cubicBezTo>
                  <a:cubicBezTo>
                    <a:pt x="672" y="193"/>
                    <a:pt x="672" y="193"/>
                    <a:pt x="672" y="193"/>
                  </a:cubicBezTo>
                  <a:lnTo>
                    <a:pt x="674" y="193"/>
                  </a:lnTo>
                  <a:close/>
                  <a:moveTo>
                    <a:pt x="643" y="321"/>
                  </a:moveTo>
                  <a:cubicBezTo>
                    <a:pt x="665" y="315"/>
                    <a:pt x="678" y="300"/>
                    <a:pt x="678" y="279"/>
                  </a:cubicBezTo>
                  <a:cubicBezTo>
                    <a:pt x="678" y="278"/>
                    <a:pt x="678" y="278"/>
                    <a:pt x="678" y="278"/>
                  </a:cubicBezTo>
                  <a:cubicBezTo>
                    <a:pt x="678" y="267"/>
                    <a:pt x="674" y="256"/>
                    <a:pt x="667" y="249"/>
                  </a:cubicBezTo>
                  <a:cubicBezTo>
                    <a:pt x="657" y="240"/>
                    <a:pt x="643" y="234"/>
                    <a:pt x="625" y="234"/>
                  </a:cubicBezTo>
                  <a:cubicBezTo>
                    <a:pt x="566" y="234"/>
                    <a:pt x="566" y="234"/>
                    <a:pt x="566" y="234"/>
                  </a:cubicBezTo>
                  <a:cubicBezTo>
                    <a:pt x="563" y="234"/>
                    <a:pt x="563" y="234"/>
                    <a:pt x="563" y="234"/>
                  </a:cubicBezTo>
                  <a:cubicBezTo>
                    <a:pt x="563" y="237"/>
                    <a:pt x="563" y="237"/>
                    <a:pt x="563" y="237"/>
                  </a:cubicBezTo>
                  <a:cubicBezTo>
                    <a:pt x="563" y="376"/>
                    <a:pt x="563" y="376"/>
                    <a:pt x="563" y="376"/>
                  </a:cubicBezTo>
                  <a:cubicBezTo>
                    <a:pt x="563" y="378"/>
                    <a:pt x="563" y="378"/>
                    <a:pt x="563" y="378"/>
                  </a:cubicBezTo>
                  <a:cubicBezTo>
                    <a:pt x="566" y="378"/>
                    <a:pt x="566" y="378"/>
                    <a:pt x="566" y="378"/>
                  </a:cubicBezTo>
                  <a:cubicBezTo>
                    <a:pt x="582" y="378"/>
                    <a:pt x="582" y="378"/>
                    <a:pt x="582" y="378"/>
                  </a:cubicBezTo>
                  <a:cubicBezTo>
                    <a:pt x="584" y="378"/>
                    <a:pt x="584" y="378"/>
                    <a:pt x="584" y="378"/>
                  </a:cubicBezTo>
                  <a:cubicBezTo>
                    <a:pt x="584" y="376"/>
                    <a:pt x="584" y="376"/>
                    <a:pt x="584" y="376"/>
                  </a:cubicBezTo>
                  <a:cubicBezTo>
                    <a:pt x="584" y="324"/>
                    <a:pt x="584" y="324"/>
                    <a:pt x="584" y="324"/>
                  </a:cubicBezTo>
                  <a:cubicBezTo>
                    <a:pt x="620" y="324"/>
                    <a:pt x="620" y="324"/>
                    <a:pt x="620" y="324"/>
                  </a:cubicBezTo>
                  <a:cubicBezTo>
                    <a:pt x="659" y="377"/>
                    <a:pt x="659" y="377"/>
                    <a:pt x="659" y="377"/>
                  </a:cubicBezTo>
                  <a:cubicBezTo>
                    <a:pt x="660" y="378"/>
                    <a:pt x="660" y="378"/>
                    <a:pt x="660" y="378"/>
                  </a:cubicBezTo>
                  <a:cubicBezTo>
                    <a:pt x="661" y="378"/>
                    <a:pt x="661" y="378"/>
                    <a:pt x="661" y="378"/>
                  </a:cubicBezTo>
                  <a:cubicBezTo>
                    <a:pt x="681" y="378"/>
                    <a:pt x="681" y="378"/>
                    <a:pt x="681" y="378"/>
                  </a:cubicBezTo>
                  <a:cubicBezTo>
                    <a:pt x="686" y="378"/>
                    <a:pt x="686" y="378"/>
                    <a:pt x="686" y="378"/>
                  </a:cubicBezTo>
                  <a:cubicBezTo>
                    <a:pt x="683" y="374"/>
                    <a:pt x="683" y="374"/>
                    <a:pt x="683" y="374"/>
                  </a:cubicBezTo>
                  <a:lnTo>
                    <a:pt x="643" y="321"/>
                  </a:lnTo>
                  <a:close/>
                  <a:moveTo>
                    <a:pt x="584" y="305"/>
                  </a:moveTo>
                  <a:cubicBezTo>
                    <a:pt x="584" y="254"/>
                    <a:pt x="584" y="254"/>
                    <a:pt x="584" y="254"/>
                  </a:cubicBezTo>
                  <a:cubicBezTo>
                    <a:pt x="624" y="254"/>
                    <a:pt x="624" y="254"/>
                    <a:pt x="624" y="254"/>
                  </a:cubicBezTo>
                  <a:cubicBezTo>
                    <a:pt x="645" y="254"/>
                    <a:pt x="657" y="263"/>
                    <a:pt x="657" y="279"/>
                  </a:cubicBezTo>
                  <a:cubicBezTo>
                    <a:pt x="657" y="279"/>
                    <a:pt x="657" y="279"/>
                    <a:pt x="657" y="279"/>
                  </a:cubicBezTo>
                  <a:cubicBezTo>
                    <a:pt x="657" y="295"/>
                    <a:pt x="644" y="305"/>
                    <a:pt x="624" y="305"/>
                  </a:cubicBezTo>
                  <a:lnTo>
                    <a:pt x="584" y="305"/>
                  </a:lnTo>
                  <a:close/>
                  <a:moveTo>
                    <a:pt x="451" y="359"/>
                  </a:moveTo>
                  <a:cubicBezTo>
                    <a:pt x="451" y="315"/>
                    <a:pt x="451" y="315"/>
                    <a:pt x="451" y="315"/>
                  </a:cubicBezTo>
                  <a:cubicBezTo>
                    <a:pt x="524" y="315"/>
                    <a:pt x="524" y="315"/>
                    <a:pt x="524" y="315"/>
                  </a:cubicBezTo>
                  <a:cubicBezTo>
                    <a:pt x="527" y="315"/>
                    <a:pt x="527" y="315"/>
                    <a:pt x="527" y="315"/>
                  </a:cubicBezTo>
                  <a:cubicBezTo>
                    <a:pt x="527" y="313"/>
                    <a:pt x="527" y="313"/>
                    <a:pt x="527" y="313"/>
                  </a:cubicBezTo>
                  <a:cubicBezTo>
                    <a:pt x="527" y="299"/>
                    <a:pt x="527" y="299"/>
                    <a:pt x="527" y="299"/>
                  </a:cubicBezTo>
                  <a:cubicBezTo>
                    <a:pt x="527" y="296"/>
                    <a:pt x="527" y="296"/>
                    <a:pt x="527" y="296"/>
                  </a:cubicBezTo>
                  <a:cubicBezTo>
                    <a:pt x="524" y="296"/>
                    <a:pt x="524" y="296"/>
                    <a:pt x="524" y="296"/>
                  </a:cubicBezTo>
                  <a:cubicBezTo>
                    <a:pt x="451" y="296"/>
                    <a:pt x="451" y="296"/>
                    <a:pt x="451" y="296"/>
                  </a:cubicBezTo>
                  <a:cubicBezTo>
                    <a:pt x="451" y="254"/>
                    <a:pt x="451" y="254"/>
                    <a:pt x="451" y="254"/>
                  </a:cubicBezTo>
                  <a:cubicBezTo>
                    <a:pt x="533" y="254"/>
                    <a:pt x="533" y="254"/>
                    <a:pt x="533" y="254"/>
                  </a:cubicBezTo>
                  <a:cubicBezTo>
                    <a:pt x="536" y="254"/>
                    <a:pt x="536" y="254"/>
                    <a:pt x="536" y="254"/>
                  </a:cubicBezTo>
                  <a:cubicBezTo>
                    <a:pt x="536" y="251"/>
                    <a:pt x="536" y="251"/>
                    <a:pt x="536" y="251"/>
                  </a:cubicBezTo>
                  <a:cubicBezTo>
                    <a:pt x="536" y="237"/>
                    <a:pt x="536" y="237"/>
                    <a:pt x="536" y="237"/>
                  </a:cubicBezTo>
                  <a:cubicBezTo>
                    <a:pt x="536" y="234"/>
                    <a:pt x="536" y="234"/>
                    <a:pt x="536" y="234"/>
                  </a:cubicBezTo>
                  <a:cubicBezTo>
                    <a:pt x="533" y="234"/>
                    <a:pt x="533" y="234"/>
                    <a:pt x="533" y="234"/>
                  </a:cubicBezTo>
                  <a:cubicBezTo>
                    <a:pt x="433" y="234"/>
                    <a:pt x="433" y="234"/>
                    <a:pt x="433" y="234"/>
                  </a:cubicBezTo>
                  <a:cubicBezTo>
                    <a:pt x="430" y="234"/>
                    <a:pt x="430" y="234"/>
                    <a:pt x="430" y="234"/>
                  </a:cubicBezTo>
                  <a:cubicBezTo>
                    <a:pt x="430" y="237"/>
                    <a:pt x="430" y="237"/>
                    <a:pt x="430" y="237"/>
                  </a:cubicBezTo>
                  <a:cubicBezTo>
                    <a:pt x="430" y="376"/>
                    <a:pt x="430" y="376"/>
                    <a:pt x="430" y="376"/>
                  </a:cubicBezTo>
                  <a:cubicBezTo>
                    <a:pt x="430" y="378"/>
                    <a:pt x="430" y="378"/>
                    <a:pt x="430" y="378"/>
                  </a:cubicBezTo>
                  <a:cubicBezTo>
                    <a:pt x="433" y="378"/>
                    <a:pt x="433" y="378"/>
                    <a:pt x="433" y="378"/>
                  </a:cubicBezTo>
                  <a:cubicBezTo>
                    <a:pt x="534" y="378"/>
                    <a:pt x="534" y="378"/>
                    <a:pt x="534" y="378"/>
                  </a:cubicBezTo>
                  <a:cubicBezTo>
                    <a:pt x="537" y="378"/>
                    <a:pt x="537" y="378"/>
                    <a:pt x="537" y="378"/>
                  </a:cubicBezTo>
                  <a:cubicBezTo>
                    <a:pt x="537" y="376"/>
                    <a:pt x="537" y="376"/>
                    <a:pt x="537" y="376"/>
                  </a:cubicBezTo>
                  <a:cubicBezTo>
                    <a:pt x="537" y="361"/>
                    <a:pt x="537" y="361"/>
                    <a:pt x="537" y="361"/>
                  </a:cubicBezTo>
                  <a:cubicBezTo>
                    <a:pt x="537" y="359"/>
                    <a:pt x="537" y="359"/>
                    <a:pt x="537" y="359"/>
                  </a:cubicBezTo>
                  <a:cubicBezTo>
                    <a:pt x="534" y="359"/>
                    <a:pt x="534" y="359"/>
                    <a:pt x="534" y="359"/>
                  </a:cubicBezTo>
                  <a:lnTo>
                    <a:pt x="451" y="359"/>
                  </a:lnTo>
                  <a:close/>
                  <a:moveTo>
                    <a:pt x="710" y="234"/>
                  </a:moveTo>
                  <a:cubicBezTo>
                    <a:pt x="707" y="234"/>
                    <a:pt x="707" y="234"/>
                    <a:pt x="707" y="234"/>
                  </a:cubicBezTo>
                  <a:cubicBezTo>
                    <a:pt x="707" y="237"/>
                    <a:pt x="707" y="237"/>
                    <a:pt x="707" y="237"/>
                  </a:cubicBezTo>
                  <a:cubicBezTo>
                    <a:pt x="707" y="376"/>
                    <a:pt x="707" y="376"/>
                    <a:pt x="707" y="376"/>
                  </a:cubicBezTo>
                  <a:cubicBezTo>
                    <a:pt x="707" y="378"/>
                    <a:pt x="707" y="378"/>
                    <a:pt x="707" y="378"/>
                  </a:cubicBezTo>
                  <a:cubicBezTo>
                    <a:pt x="710" y="378"/>
                    <a:pt x="710" y="378"/>
                    <a:pt x="710" y="378"/>
                  </a:cubicBezTo>
                  <a:cubicBezTo>
                    <a:pt x="725" y="378"/>
                    <a:pt x="725" y="378"/>
                    <a:pt x="725" y="378"/>
                  </a:cubicBezTo>
                  <a:cubicBezTo>
                    <a:pt x="728" y="378"/>
                    <a:pt x="728" y="378"/>
                    <a:pt x="728" y="378"/>
                  </a:cubicBezTo>
                  <a:cubicBezTo>
                    <a:pt x="728" y="376"/>
                    <a:pt x="728" y="376"/>
                    <a:pt x="728" y="376"/>
                  </a:cubicBezTo>
                  <a:cubicBezTo>
                    <a:pt x="728" y="237"/>
                    <a:pt x="728" y="237"/>
                    <a:pt x="728" y="237"/>
                  </a:cubicBezTo>
                  <a:cubicBezTo>
                    <a:pt x="728" y="234"/>
                    <a:pt x="728" y="234"/>
                    <a:pt x="728" y="234"/>
                  </a:cubicBezTo>
                  <a:cubicBezTo>
                    <a:pt x="725" y="234"/>
                    <a:pt x="725" y="234"/>
                    <a:pt x="725" y="234"/>
                  </a:cubicBezTo>
                  <a:lnTo>
                    <a:pt x="710" y="234"/>
                  </a:lnTo>
                  <a:close/>
                  <a:moveTo>
                    <a:pt x="538" y="64"/>
                  </a:moveTo>
                  <a:cubicBezTo>
                    <a:pt x="538" y="63"/>
                    <a:pt x="538" y="63"/>
                    <a:pt x="538" y="63"/>
                  </a:cubicBezTo>
                  <a:cubicBezTo>
                    <a:pt x="538" y="26"/>
                    <a:pt x="509" y="2"/>
                    <a:pt x="466" y="2"/>
                  </a:cubicBezTo>
                  <a:cubicBezTo>
                    <a:pt x="396" y="2"/>
                    <a:pt x="396" y="2"/>
                    <a:pt x="396" y="2"/>
                  </a:cubicBezTo>
                  <a:cubicBezTo>
                    <a:pt x="393" y="2"/>
                    <a:pt x="393" y="2"/>
                    <a:pt x="393" y="2"/>
                  </a:cubicBezTo>
                  <a:cubicBezTo>
                    <a:pt x="393" y="4"/>
                    <a:pt x="393" y="4"/>
                    <a:pt x="393" y="4"/>
                  </a:cubicBezTo>
                  <a:cubicBezTo>
                    <a:pt x="393" y="190"/>
                    <a:pt x="393" y="190"/>
                    <a:pt x="393" y="190"/>
                  </a:cubicBezTo>
                  <a:cubicBezTo>
                    <a:pt x="393" y="193"/>
                    <a:pt x="393" y="193"/>
                    <a:pt x="393" y="193"/>
                  </a:cubicBezTo>
                  <a:cubicBezTo>
                    <a:pt x="396" y="193"/>
                    <a:pt x="396" y="193"/>
                    <a:pt x="396" y="193"/>
                  </a:cubicBezTo>
                  <a:cubicBezTo>
                    <a:pt x="417" y="193"/>
                    <a:pt x="417" y="193"/>
                    <a:pt x="417" y="193"/>
                  </a:cubicBezTo>
                  <a:cubicBezTo>
                    <a:pt x="420" y="193"/>
                    <a:pt x="420" y="193"/>
                    <a:pt x="420" y="193"/>
                  </a:cubicBezTo>
                  <a:cubicBezTo>
                    <a:pt x="420" y="190"/>
                    <a:pt x="420" y="190"/>
                    <a:pt x="420" y="190"/>
                  </a:cubicBezTo>
                  <a:cubicBezTo>
                    <a:pt x="420" y="127"/>
                    <a:pt x="420" y="127"/>
                    <a:pt x="420" y="127"/>
                  </a:cubicBezTo>
                  <a:cubicBezTo>
                    <a:pt x="462" y="127"/>
                    <a:pt x="462" y="127"/>
                    <a:pt x="462" y="127"/>
                  </a:cubicBezTo>
                  <a:cubicBezTo>
                    <a:pt x="500" y="127"/>
                    <a:pt x="538" y="108"/>
                    <a:pt x="538" y="64"/>
                  </a:cubicBezTo>
                  <a:close/>
                  <a:moveTo>
                    <a:pt x="420" y="26"/>
                  </a:moveTo>
                  <a:cubicBezTo>
                    <a:pt x="464" y="26"/>
                    <a:pt x="464" y="26"/>
                    <a:pt x="464" y="26"/>
                  </a:cubicBezTo>
                  <a:cubicBezTo>
                    <a:pt x="494" y="26"/>
                    <a:pt x="511" y="40"/>
                    <a:pt x="511" y="64"/>
                  </a:cubicBezTo>
                  <a:cubicBezTo>
                    <a:pt x="511" y="65"/>
                    <a:pt x="511" y="65"/>
                    <a:pt x="511" y="65"/>
                  </a:cubicBezTo>
                  <a:cubicBezTo>
                    <a:pt x="511" y="88"/>
                    <a:pt x="492" y="103"/>
                    <a:pt x="463" y="103"/>
                  </a:cubicBezTo>
                  <a:cubicBezTo>
                    <a:pt x="420" y="103"/>
                    <a:pt x="420" y="103"/>
                    <a:pt x="420" y="103"/>
                  </a:cubicBezTo>
                  <a:lnTo>
                    <a:pt x="420" y="26"/>
                  </a:lnTo>
                  <a:close/>
                  <a:moveTo>
                    <a:pt x="297" y="234"/>
                  </a:moveTo>
                  <a:cubicBezTo>
                    <a:pt x="295" y="234"/>
                    <a:pt x="295" y="234"/>
                    <a:pt x="295" y="234"/>
                  </a:cubicBezTo>
                  <a:cubicBezTo>
                    <a:pt x="295" y="237"/>
                    <a:pt x="295" y="237"/>
                    <a:pt x="295" y="237"/>
                  </a:cubicBezTo>
                  <a:cubicBezTo>
                    <a:pt x="295" y="251"/>
                    <a:pt x="295" y="251"/>
                    <a:pt x="295" y="251"/>
                  </a:cubicBezTo>
                  <a:cubicBezTo>
                    <a:pt x="295" y="254"/>
                    <a:pt x="295" y="254"/>
                    <a:pt x="295" y="254"/>
                  </a:cubicBezTo>
                  <a:cubicBezTo>
                    <a:pt x="297" y="254"/>
                    <a:pt x="297" y="254"/>
                    <a:pt x="297" y="254"/>
                  </a:cubicBezTo>
                  <a:cubicBezTo>
                    <a:pt x="341" y="254"/>
                    <a:pt x="341" y="254"/>
                    <a:pt x="341" y="254"/>
                  </a:cubicBezTo>
                  <a:cubicBezTo>
                    <a:pt x="341" y="376"/>
                    <a:pt x="341" y="376"/>
                    <a:pt x="341" y="376"/>
                  </a:cubicBezTo>
                  <a:cubicBezTo>
                    <a:pt x="341" y="378"/>
                    <a:pt x="341" y="378"/>
                    <a:pt x="341" y="378"/>
                  </a:cubicBezTo>
                  <a:cubicBezTo>
                    <a:pt x="344" y="378"/>
                    <a:pt x="344" y="378"/>
                    <a:pt x="344" y="378"/>
                  </a:cubicBezTo>
                  <a:cubicBezTo>
                    <a:pt x="360" y="378"/>
                    <a:pt x="360" y="378"/>
                    <a:pt x="360" y="378"/>
                  </a:cubicBezTo>
                  <a:cubicBezTo>
                    <a:pt x="362" y="378"/>
                    <a:pt x="362" y="378"/>
                    <a:pt x="362" y="378"/>
                  </a:cubicBezTo>
                  <a:cubicBezTo>
                    <a:pt x="362" y="376"/>
                    <a:pt x="362" y="376"/>
                    <a:pt x="362" y="376"/>
                  </a:cubicBezTo>
                  <a:cubicBezTo>
                    <a:pt x="362" y="254"/>
                    <a:pt x="362" y="254"/>
                    <a:pt x="362" y="254"/>
                  </a:cubicBezTo>
                  <a:cubicBezTo>
                    <a:pt x="406" y="254"/>
                    <a:pt x="406" y="254"/>
                    <a:pt x="406" y="254"/>
                  </a:cubicBezTo>
                  <a:cubicBezTo>
                    <a:pt x="409" y="254"/>
                    <a:pt x="409" y="254"/>
                    <a:pt x="409" y="254"/>
                  </a:cubicBezTo>
                  <a:cubicBezTo>
                    <a:pt x="409" y="251"/>
                    <a:pt x="409" y="251"/>
                    <a:pt x="409" y="251"/>
                  </a:cubicBezTo>
                  <a:cubicBezTo>
                    <a:pt x="409" y="237"/>
                    <a:pt x="409" y="237"/>
                    <a:pt x="409" y="237"/>
                  </a:cubicBezTo>
                  <a:cubicBezTo>
                    <a:pt x="409" y="234"/>
                    <a:pt x="409" y="234"/>
                    <a:pt x="409" y="234"/>
                  </a:cubicBezTo>
                  <a:cubicBezTo>
                    <a:pt x="406" y="234"/>
                    <a:pt x="406" y="234"/>
                    <a:pt x="406" y="234"/>
                  </a:cubicBezTo>
                  <a:lnTo>
                    <a:pt x="297" y="234"/>
                  </a:lnTo>
                  <a:close/>
                  <a:moveTo>
                    <a:pt x="832" y="235"/>
                  </a:moveTo>
                  <a:cubicBezTo>
                    <a:pt x="831" y="233"/>
                    <a:pt x="831" y="233"/>
                    <a:pt x="831" y="233"/>
                  </a:cubicBezTo>
                  <a:cubicBezTo>
                    <a:pt x="829" y="233"/>
                    <a:pt x="829" y="233"/>
                    <a:pt x="829" y="233"/>
                  </a:cubicBezTo>
                  <a:cubicBezTo>
                    <a:pt x="815" y="233"/>
                    <a:pt x="815" y="233"/>
                    <a:pt x="815" y="233"/>
                  </a:cubicBezTo>
                  <a:cubicBezTo>
                    <a:pt x="813" y="233"/>
                    <a:pt x="813" y="233"/>
                    <a:pt x="813" y="233"/>
                  </a:cubicBezTo>
                  <a:cubicBezTo>
                    <a:pt x="812" y="235"/>
                    <a:pt x="812" y="235"/>
                    <a:pt x="812" y="235"/>
                  </a:cubicBezTo>
                  <a:cubicBezTo>
                    <a:pt x="749" y="374"/>
                    <a:pt x="749" y="374"/>
                    <a:pt x="749" y="374"/>
                  </a:cubicBezTo>
                  <a:cubicBezTo>
                    <a:pt x="747" y="378"/>
                    <a:pt x="747" y="378"/>
                    <a:pt x="747" y="378"/>
                  </a:cubicBezTo>
                  <a:cubicBezTo>
                    <a:pt x="752" y="378"/>
                    <a:pt x="752" y="378"/>
                    <a:pt x="752" y="378"/>
                  </a:cubicBezTo>
                  <a:cubicBezTo>
                    <a:pt x="768" y="378"/>
                    <a:pt x="768" y="378"/>
                    <a:pt x="768" y="378"/>
                  </a:cubicBezTo>
                  <a:cubicBezTo>
                    <a:pt x="769" y="378"/>
                    <a:pt x="769" y="378"/>
                    <a:pt x="769" y="378"/>
                  </a:cubicBezTo>
                  <a:cubicBezTo>
                    <a:pt x="770" y="377"/>
                    <a:pt x="770" y="377"/>
                    <a:pt x="770" y="377"/>
                  </a:cubicBezTo>
                  <a:cubicBezTo>
                    <a:pt x="786" y="342"/>
                    <a:pt x="786" y="342"/>
                    <a:pt x="786" y="342"/>
                  </a:cubicBezTo>
                  <a:cubicBezTo>
                    <a:pt x="858" y="342"/>
                    <a:pt x="858" y="342"/>
                    <a:pt x="858" y="342"/>
                  </a:cubicBezTo>
                  <a:cubicBezTo>
                    <a:pt x="873" y="377"/>
                    <a:pt x="873" y="377"/>
                    <a:pt x="873" y="377"/>
                  </a:cubicBezTo>
                  <a:cubicBezTo>
                    <a:pt x="874" y="378"/>
                    <a:pt x="874" y="378"/>
                    <a:pt x="874" y="378"/>
                  </a:cubicBezTo>
                  <a:cubicBezTo>
                    <a:pt x="876" y="378"/>
                    <a:pt x="876" y="378"/>
                    <a:pt x="876" y="378"/>
                  </a:cubicBezTo>
                  <a:cubicBezTo>
                    <a:pt x="893" y="378"/>
                    <a:pt x="893" y="378"/>
                    <a:pt x="893" y="378"/>
                  </a:cubicBezTo>
                  <a:cubicBezTo>
                    <a:pt x="897" y="378"/>
                    <a:pt x="897" y="378"/>
                    <a:pt x="897" y="378"/>
                  </a:cubicBezTo>
                  <a:cubicBezTo>
                    <a:pt x="895" y="374"/>
                    <a:pt x="895" y="374"/>
                    <a:pt x="895" y="374"/>
                  </a:cubicBezTo>
                  <a:lnTo>
                    <a:pt x="832" y="235"/>
                  </a:lnTo>
                  <a:close/>
                  <a:moveTo>
                    <a:pt x="794" y="322"/>
                  </a:moveTo>
                  <a:cubicBezTo>
                    <a:pt x="822" y="261"/>
                    <a:pt x="822" y="261"/>
                    <a:pt x="822" y="261"/>
                  </a:cubicBezTo>
                  <a:cubicBezTo>
                    <a:pt x="849" y="322"/>
                    <a:pt x="849" y="322"/>
                    <a:pt x="849" y="322"/>
                  </a:cubicBezTo>
                  <a:lnTo>
                    <a:pt x="794" y="322"/>
                  </a:lnTo>
                  <a:close/>
                </a:path>
              </a:pathLst>
            </a:custGeom>
            <a:solidFill>
              <a:srgbClr val="6A73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7"/>
            <p:cNvSpPr>
              <a:spLocks noEditPoints="1"/>
            </p:cNvSpPr>
            <p:nvPr/>
          </p:nvSpPr>
          <p:spPr bwMode="auto">
            <a:xfrm>
              <a:off x="11823700" y="6656388"/>
              <a:ext cx="30163" cy="30162"/>
            </a:xfrm>
            <a:custGeom>
              <a:avLst/>
              <a:gdLst>
                <a:gd name="T0" fmla="*/ 0 w 67"/>
                <a:gd name="T1" fmla="*/ 34 h 67"/>
                <a:gd name="T2" fmla="*/ 0 w 67"/>
                <a:gd name="T3" fmla="*/ 33 h 67"/>
                <a:gd name="T4" fmla="*/ 34 w 67"/>
                <a:gd name="T5" fmla="*/ 0 h 67"/>
                <a:gd name="T6" fmla="*/ 67 w 67"/>
                <a:gd name="T7" fmla="*/ 33 h 67"/>
                <a:gd name="T8" fmla="*/ 67 w 67"/>
                <a:gd name="T9" fmla="*/ 33 h 67"/>
                <a:gd name="T10" fmla="*/ 34 w 67"/>
                <a:gd name="T11" fmla="*/ 67 h 67"/>
                <a:gd name="T12" fmla="*/ 0 w 67"/>
                <a:gd name="T13" fmla="*/ 34 h 67"/>
                <a:gd name="T14" fmla="*/ 64 w 67"/>
                <a:gd name="T15" fmla="*/ 33 h 67"/>
                <a:gd name="T16" fmla="*/ 64 w 67"/>
                <a:gd name="T17" fmla="*/ 33 h 67"/>
                <a:gd name="T18" fmla="*/ 34 w 67"/>
                <a:gd name="T19" fmla="*/ 3 h 67"/>
                <a:gd name="T20" fmla="*/ 3 w 67"/>
                <a:gd name="T21" fmla="*/ 33 h 67"/>
                <a:gd name="T22" fmla="*/ 3 w 67"/>
                <a:gd name="T23" fmla="*/ 34 h 67"/>
                <a:gd name="T24" fmla="*/ 34 w 67"/>
                <a:gd name="T25" fmla="*/ 64 h 67"/>
                <a:gd name="T26" fmla="*/ 64 w 67"/>
                <a:gd name="T27" fmla="*/ 33 h 67"/>
                <a:gd name="T28" fmla="*/ 21 w 67"/>
                <a:gd name="T29" fmla="*/ 15 h 67"/>
                <a:gd name="T30" fmla="*/ 36 w 67"/>
                <a:gd name="T31" fmla="*/ 15 h 67"/>
                <a:gd name="T32" fmla="*/ 46 w 67"/>
                <a:gd name="T33" fmla="*/ 19 h 67"/>
                <a:gd name="T34" fmla="*/ 49 w 67"/>
                <a:gd name="T35" fmla="*/ 26 h 67"/>
                <a:gd name="T36" fmla="*/ 49 w 67"/>
                <a:gd name="T37" fmla="*/ 26 h 67"/>
                <a:gd name="T38" fmla="*/ 40 w 67"/>
                <a:gd name="T39" fmla="*/ 36 h 67"/>
                <a:gd name="T40" fmla="*/ 51 w 67"/>
                <a:gd name="T41" fmla="*/ 50 h 67"/>
                <a:gd name="T42" fmla="*/ 44 w 67"/>
                <a:gd name="T43" fmla="*/ 50 h 67"/>
                <a:gd name="T44" fmla="*/ 34 w 67"/>
                <a:gd name="T45" fmla="*/ 37 h 67"/>
                <a:gd name="T46" fmla="*/ 34 w 67"/>
                <a:gd name="T47" fmla="*/ 37 h 67"/>
                <a:gd name="T48" fmla="*/ 26 w 67"/>
                <a:gd name="T49" fmla="*/ 37 h 67"/>
                <a:gd name="T50" fmla="*/ 26 w 67"/>
                <a:gd name="T51" fmla="*/ 50 h 67"/>
                <a:gd name="T52" fmla="*/ 21 w 67"/>
                <a:gd name="T53" fmla="*/ 50 h 67"/>
                <a:gd name="T54" fmla="*/ 21 w 67"/>
                <a:gd name="T55" fmla="*/ 15 h 67"/>
                <a:gd name="T56" fmla="*/ 35 w 67"/>
                <a:gd name="T57" fmla="*/ 32 h 67"/>
                <a:gd name="T58" fmla="*/ 44 w 67"/>
                <a:gd name="T59" fmla="*/ 26 h 67"/>
                <a:gd name="T60" fmla="*/ 44 w 67"/>
                <a:gd name="T61" fmla="*/ 26 h 67"/>
                <a:gd name="T62" fmla="*/ 36 w 67"/>
                <a:gd name="T63" fmla="*/ 20 h 67"/>
                <a:gd name="T64" fmla="*/ 26 w 67"/>
                <a:gd name="T65" fmla="*/ 20 h 67"/>
                <a:gd name="T66" fmla="*/ 26 w 67"/>
                <a:gd name="T67" fmla="*/ 32 h 67"/>
                <a:gd name="T68" fmla="*/ 35 w 67"/>
                <a:gd name="T69" fmla="*/ 3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7" h="67">
                  <a:moveTo>
                    <a:pt x="0" y="34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53" y="0"/>
                    <a:pt x="67" y="15"/>
                    <a:pt x="67" y="33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67" y="52"/>
                    <a:pt x="52" y="67"/>
                    <a:pt x="34" y="67"/>
                  </a:cubicBezTo>
                  <a:cubicBezTo>
                    <a:pt x="15" y="67"/>
                    <a:pt x="0" y="52"/>
                    <a:pt x="0" y="34"/>
                  </a:cubicBezTo>
                  <a:close/>
                  <a:moveTo>
                    <a:pt x="64" y="33"/>
                  </a:moveTo>
                  <a:cubicBezTo>
                    <a:pt x="64" y="33"/>
                    <a:pt x="64" y="33"/>
                    <a:pt x="64" y="33"/>
                  </a:cubicBezTo>
                  <a:cubicBezTo>
                    <a:pt x="64" y="17"/>
                    <a:pt x="51" y="3"/>
                    <a:pt x="34" y="3"/>
                  </a:cubicBezTo>
                  <a:cubicBezTo>
                    <a:pt x="16" y="3"/>
                    <a:pt x="3" y="17"/>
                    <a:pt x="3" y="33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50"/>
                    <a:pt x="16" y="64"/>
                    <a:pt x="34" y="64"/>
                  </a:cubicBezTo>
                  <a:cubicBezTo>
                    <a:pt x="51" y="64"/>
                    <a:pt x="64" y="50"/>
                    <a:pt x="64" y="33"/>
                  </a:cubicBezTo>
                  <a:close/>
                  <a:moveTo>
                    <a:pt x="21" y="15"/>
                  </a:moveTo>
                  <a:cubicBezTo>
                    <a:pt x="36" y="15"/>
                    <a:pt x="36" y="15"/>
                    <a:pt x="36" y="15"/>
                  </a:cubicBezTo>
                  <a:cubicBezTo>
                    <a:pt x="40" y="15"/>
                    <a:pt x="44" y="17"/>
                    <a:pt x="46" y="19"/>
                  </a:cubicBezTo>
                  <a:cubicBezTo>
                    <a:pt x="48" y="20"/>
                    <a:pt x="49" y="23"/>
                    <a:pt x="49" y="26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31"/>
                    <a:pt x="45" y="35"/>
                    <a:pt x="40" y="36"/>
                  </a:cubicBezTo>
                  <a:cubicBezTo>
                    <a:pt x="51" y="50"/>
                    <a:pt x="51" y="50"/>
                    <a:pt x="51" y="5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34" y="37"/>
                    <a:pt x="34" y="37"/>
                    <a:pt x="34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1" y="50"/>
                    <a:pt x="21" y="50"/>
                    <a:pt x="21" y="50"/>
                  </a:cubicBezTo>
                  <a:lnTo>
                    <a:pt x="21" y="15"/>
                  </a:lnTo>
                  <a:close/>
                  <a:moveTo>
                    <a:pt x="35" y="32"/>
                  </a:moveTo>
                  <a:cubicBezTo>
                    <a:pt x="40" y="32"/>
                    <a:pt x="44" y="30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2"/>
                    <a:pt x="41" y="20"/>
                    <a:pt x="36" y="20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26" y="32"/>
                    <a:pt x="26" y="32"/>
                    <a:pt x="26" y="32"/>
                  </a:cubicBezTo>
                  <a:lnTo>
                    <a:pt x="35" y="32"/>
                  </a:lnTo>
                  <a:close/>
                </a:path>
              </a:pathLst>
            </a:custGeom>
            <a:solidFill>
              <a:srgbClr val="6A73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25432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1" r:id="rId2"/>
    <p:sldLayoutId id="2147483686" r:id="rId3"/>
    <p:sldLayoutId id="2147483687" r:id="rId4"/>
    <p:sldLayoutId id="2147483688" r:id="rId5"/>
    <p:sldLayoutId id="2147483650" r:id="rId6"/>
    <p:sldLayoutId id="2147483651" r:id="rId7"/>
    <p:sldLayoutId id="2147483652" r:id="rId8"/>
    <p:sldLayoutId id="2147483682" r:id="rId9"/>
    <p:sldLayoutId id="2147483654" r:id="rId10"/>
    <p:sldLayoutId id="2147483655" r:id="rId11"/>
    <p:sldLayoutId id="2147483684" r:id="rId12"/>
    <p:sldLayoutId id="2147483663" r:id="rId13"/>
    <p:sldLayoutId id="2147483662" r:id="rId14"/>
    <p:sldLayoutId id="2147483683" r:id="rId15"/>
    <p:sldLayoutId id="2147483658" r:id="rId16"/>
    <p:sldLayoutId id="2147483659" r:id="rId17"/>
    <p:sldLayoutId id="2147483690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600"/>
        </a:spcBef>
        <a:buClr>
          <a:schemeClr val="accent1"/>
        </a:buClr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rgbClr val="8B8D8E"/>
        </a:buClr>
        <a:buSzPct val="100000"/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6"/>
        </a:buClr>
        <a:buFont typeface="Arial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6"/>
        </a:buClr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6"/>
        </a:buClr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228600" algn="l" defTabSz="914400" rtl="0" eaLnBrk="1" latinLnBrk="0" hangingPunct="1">
        <a:spcBef>
          <a:spcPts val="600"/>
        </a:spcBef>
        <a:buClr>
          <a:schemeClr val="accent6"/>
        </a:buClr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228600" algn="l" defTabSz="914400" rtl="0" eaLnBrk="1" latinLnBrk="0" hangingPunct="1">
        <a:spcBef>
          <a:spcPts val="600"/>
        </a:spcBef>
        <a:buClr>
          <a:schemeClr val="accent6"/>
        </a:buClr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228600" algn="l" defTabSz="914400" rtl="0" eaLnBrk="1" latinLnBrk="0" hangingPunct="1">
        <a:spcBef>
          <a:spcPts val="600"/>
        </a:spcBef>
        <a:buClr>
          <a:schemeClr val="accent6"/>
        </a:buClr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ts val="600"/>
        </a:spcBef>
        <a:buClr>
          <a:schemeClr val="accent6"/>
        </a:buClr>
        <a:buFont typeface="Arial" pitchFamily="34" charset="0"/>
        <a:buChar char="−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32">
          <p15:clr>
            <a:srgbClr val="5ACBF0"/>
          </p15:clr>
        </p15:guide>
        <p15:guide id="3" pos="7439">
          <p15:clr>
            <a:srgbClr val="5ACBF0"/>
          </p15:clr>
        </p15:guide>
        <p15:guide id="4" pos="239">
          <p15:clr>
            <a:srgbClr val="5ACBF0"/>
          </p15:clr>
        </p15:guide>
        <p15:guide id="5" orient="horz" pos="376">
          <p15:clr>
            <a:srgbClr val="5ACBF0"/>
          </p15:clr>
        </p15:guide>
        <p15:guide id="6" orient="horz" pos="3936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eve_Wang@ama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098" y="3557595"/>
            <a:ext cx="8599008" cy="1709016"/>
          </a:xfrm>
        </p:spPr>
        <p:txBody>
          <a:bodyPr/>
          <a:lstStyle/>
          <a:p>
            <a:r>
              <a:rPr lang="en-US" altLang="zh-TW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 NTU Course</a:t>
            </a:r>
            <a:br>
              <a:rPr lang="en-US" altLang="zh-TW" sz="4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altLang="zh-TW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Advanced Technologies of Semiconductor and Display </a:t>
            </a:r>
            <a:endParaRPr lang="en-US" sz="28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800098" y="5495620"/>
            <a:ext cx="8599008" cy="1111964"/>
          </a:xfrm>
        </p:spPr>
        <p:txBody>
          <a:bodyPr/>
          <a:lstStyle/>
          <a:p>
            <a:r>
              <a:rPr lang="en-US" altLang="zh-TW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Steve Wang, Ph. D (</a:t>
            </a:r>
            <a:r>
              <a:rPr lang="en-US" altLang="zh-TW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Steve_Wang@amat.com</a:t>
            </a:r>
            <a:r>
              <a:rPr lang="en-US" altLang="zh-TW" b="1" dirty="0"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</a:p>
          <a:p>
            <a:r>
              <a:rPr lang="en-US" altLang="zh-TW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Deputy Director, Regional Office, Applied Materials Taiwan</a:t>
            </a:r>
          </a:p>
          <a:p>
            <a:r>
              <a:rPr lang="en-US" altLang="zh-TW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Sept. 6</a:t>
            </a:r>
            <a:r>
              <a:rPr lang="en-US" altLang="zh-TW" sz="1600" b="1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</a:t>
            </a:r>
            <a:r>
              <a:rPr lang="en-US" altLang="zh-TW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2022</a:t>
            </a:r>
          </a:p>
        </p:txBody>
      </p:sp>
    </p:spTree>
    <p:extLst>
      <p:ext uri="{BB962C8B-B14F-4D97-AF65-F5344CB8AC3E}">
        <p14:creationId xmlns:p14="http://schemas.microsoft.com/office/powerpoint/2010/main" val="60917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239" y="81884"/>
            <a:ext cx="11795226" cy="464025"/>
          </a:xfrm>
        </p:spPr>
        <p:txBody>
          <a:bodyPr/>
          <a:lstStyle/>
          <a:p>
            <a:pPr algn="ctr"/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2022 NTU Course – Syllabus</a:t>
            </a:r>
            <a:b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Advanced Technologies of Semiconductor and Display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7455" y="6577014"/>
            <a:ext cx="727944" cy="168275"/>
          </a:xfrm>
        </p:spPr>
        <p:txBody>
          <a:bodyPr/>
          <a:lstStyle/>
          <a:p>
            <a:pPr>
              <a:defRPr/>
            </a:pPr>
            <a:fld id="{7939F858-79CD-4F84-B04A-B08E6C2F4F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776343" y="929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endParaRPr kumimoji="1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2776343" y="929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endParaRPr kumimoji="1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863105" y="929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endParaRPr kumimoji="1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63105" y="92975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5775" algn="l"/>
              </a:tabLst>
            </a:pPr>
            <a:endParaRPr kumimoji="1" lang="zh-TW" altLang="zh-TW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23431" y="1047910"/>
          <a:ext cx="11566450" cy="5116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3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35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3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3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日期</a:t>
                      </a:r>
                      <a:endParaRPr lang="zh-TW" sz="12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課 程 名 稱</a:t>
                      </a:r>
                      <a:endParaRPr lang="zh-TW" sz="1200" kern="100" dirty="0"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講師</a:t>
                      </a:r>
                      <a:endParaRPr lang="zh-TW" sz="1200" kern="100" dirty="0"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職稱</a:t>
                      </a: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8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標楷體"/>
                          <a:cs typeface="Verdana" panose="020B0604030504040204" pitchFamily="34" charset="0"/>
                        </a:rPr>
                        <a:t>09/06</a:t>
                      </a:r>
                      <a:endParaRPr lang="zh-TW" alt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228600" indent="-228600" algn="just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Opening</a:t>
                      </a:r>
                    </a:p>
                    <a:p>
                      <a:pPr marL="228600" indent="-228600" algn="just"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altLang="zh-TW" sz="1000" b="1" kern="12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The road to innovation</a:t>
                      </a:r>
                      <a:endParaRPr lang="en-US" altLang="zh-TW" sz="1000" b="1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Introduction to Course </a:t>
                      </a:r>
                      <a:r>
                        <a:rPr lang="zh-TW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課程</a:t>
                      </a:r>
                      <a:r>
                        <a:rPr lang="zh-TW" altLang="en-US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簡介</a:t>
                      </a:r>
                      <a:endParaRPr lang="en-US" altLang="zh-TW" sz="1000" b="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228600" marR="0" lvl="0" indent="-228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Introduction to Applied Materials </a:t>
                      </a:r>
                      <a:r>
                        <a:rPr lang="zh-TW" altLang="en-US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美商應用材料簡介</a:t>
                      </a:r>
                      <a:endParaRPr lang="en-US" altLang="zh-TW" sz="1000" b="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Prof. CW Liu </a:t>
                      </a:r>
                      <a:r>
                        <a:rPr lang="zh-TW" altLang="en-US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劉致為 教授</a:t>
                      </a:r>
                      <a:endParaRPr lang="en-US" altLang="zh-TW" sz="1000" b="1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Erix Yu </a:t>
                      </a:r>
                      <a:r>
                        <a:rPr lang="zh-TW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余定陸</a:t>
                      </a:r>
                      <a:endParaRPr lang="en-US" altLang="zh-TW" sz="1000" b="1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Dr. Steve Wang</a:t>
                      </a:r>
                      <a:r>
                        <a:rPr lang="zh-TW" altLang="en-US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zh-TW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王寶琪</a:t>
                      </a:r>
                      <a:endParaRPr lang="zh-TW" altLang="zh-TW" sz="1000" b="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Professor</a:t>
                      </a:r>
                      <a:r>
                        <a:rPr lang="zh-TW" altLang="en-US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</a:t>
                      </a:r>
                      <a:r>
                        <a:rPr lang="zh-TW" altLang="en-US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EE,</a:t>
                      </a:r>
                      <a:r>
                        <a:rPr lang="zh-TW" altLang="en-US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GIEE</a:t>
                      </a:r>
                      <a:r>
                        <a:rPr lang="zh-TW" altLang="en-US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and</a:t>
                      </a:r>
                      <a:r>
                        <a:rPr lang="zh-TW" altLang="en-US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GIPO</a:t>
                      </a:r>
                      <a:endParaRPr lang="en-US" altLang="zh-TW" sz="1000" b="1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zh-TW" sz="10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應用材料</a:t>
                      </a:r>
                      <a:r>
                        <a:rPr lang="zh-TW" altLang="en-US" sz="10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集團</a:t>
                      </a:r>
                      <a:r>
                        <a:rPr lang="zh-TW" altLang="zh-TW" sz="10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副總裁</a:t>
                      </a: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; </a:t>
                      </a:r>
                      <a:r>
                        <a:rPr lang="zh-TW" altLang="en-US" sz="10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台灣</a:t>
                      </a:r>
                      <a:r>
                        <a:rPr lang="zh-TW" altLang="zh-TW" sz="10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應用材料總裁</a:t>
                      </a:r>
                      <a:endParaRPr lang="en-US" altLang="zh-TW" sz="1000" b="1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0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技術副</a:t>
                      </a:r>
                      <a:r>
                        <a:rPr lang="zh-TW" altLang="zh-TW" sz="10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處長</a:t>
                      </a:r>
                      <a:endParaRPr lang="en-US" altLang="zh-TW" sz="1000" b="1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8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標楷體"/>
                          <a:cs typeface="Verdana" panose="020B0604030504040204" pitchFamily="34" charset="0"/>
                        </a:rPr>
                        <a:t>09/13</a:t>
                      </a:r>
                      <a:endParaRPr lang="zh-TW" altLang="zh-TW" sz="1000" kern="10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spcAft>
                          <a:spcPts val="0"/>
                        </a:spcAft>
                        <a:buNone/>
                      </a:pPr>
                      <a:r>
                        <a:rPr lang="zh-TW" altLang="en-US" sz="1000" kern="1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應材 </a:t>
                      </a:r>
                      <a:r>
                        <a:rPr lang="en-US" altLang="zh-TW" sz="1000" kern="1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- </a:t>
                      </a:r>
                      <a:r>
                        <a:rPr lang="zh-TW" altLang="en-US" sz="1000" kern="1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半導體與顯示器產品概述</a:t>
                      </a:r>
                      <a:endParaRPr lang="zh-TW" altLang="zh-TW" sz="1000" kern="10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000" kern="1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(Applied Materials Product</a:t>
                      </a:r>
                      <a:r>
                        <a:rPr lang="en-US" altLang="zh-TW" sz="1000" kern="100" baseline="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Overview – Semiconductor and Display)</a:t>
                      </a: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1000" kern="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Jacy Liao </a:t>
                      </a:r>
                      <a:r>
                        <a:rPr lang="zh-TW" altLang="en-US" sz="1000" kern="1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廖欽立</a:t>
                      </a:r>
                      <a:endParaRPr lang="en-US" altLang="zh-TW" sz="1000" kern="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資深技術</a:t>
                      </a:r>
                      <a:r>
                        <a:rPr lang="zh-TW" altLang="en-US" sz="10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督學 </a:t>
                      </a:r>
                      <a:endParaRPr lang="zh-TW" altLang="zh-TW" sz="1000" b="1" kern="10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3370722286"/>
                  </a:ext>
                </a:extLst>
              </a:tr>
              <a:tr h="267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標楷體"/>
                          <a:cs typeface="Verdana" panose="020B0604030504040204" pitchFamily="34" charset="0"/>
                        </a:rPr>
                        <a:t>09/20</a:t>
                      </a:r>
                      <a:endParaRPr 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61E3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顯示器</a:t>
                      </a:r>
                      <a:r>
                        <a:rPr kumimoji="0" lang="zh-TW" altLang="en-US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61E3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物理</a:t>
                      </a:r>
                      <a:r>
                        <a:rPr kumimoji="0" lang="zh-TW" altLang="zh-TW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61E3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氣</a:t>
                      </a:r>
                      <a:r>
                        <a:rPr kumimoji="0" lang="zh-TW" altLang="en-US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61E3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、化學</a:t>
                      </a:r>
                      <a:r>
                        <a:rPr kumimoji="0" lang="zh-TW" altLang="zh-TW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61E3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相沉積</a:t>
                      </a:r>
                      <a:r>
                        <a:rPr kumimoji="0" lang="zh-TW" altLang="en-US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61E3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及物理沉積</a:t>
                      </a:r>
                      <a:r>
                        <a:rPr kumimoji="0" lang="zh-TW" altLang="zh-TW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61E3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技術及產品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61E3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(Physical &amp; Chemical Vapor Deposition Product for Display)</a:t>
                      </a:r>
                      <a:r>
                        <a:rPr kumimoji="0" lang="en-US" altLang="zh-TW" sz="1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061E3C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 </a:t>
                      </a: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標楷體"/>
                          <a:cs typeface="Verdana" panose="020B0604030504040204" pitchFamily="34" charset="0"/>
                        </a:rPr>
                        <a:t>Dr. Shih-Tse Wu </a:t>
                      </a: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+mj-ea"/>
                          <a:ea typeface="+mn-ea"/>
                          <a:cs typeface="Verdana" panose="020B0604030504040204" pitchFamily="34" charset="0"/>
                        </a:rPr>
                        <a:t>吳世澤</a:t>
                      </a:r>
                      <a:endParaRPr lang="zh-TW" altLang="zh-TW" sz="1000" kern="100" dirty="0">
                        <a:solidFill>
                          <a:schemeClr val="tx2"/>
                        </a:solidFill>
                        <a:effectLst/>
                        <a:latin typeface="+mj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資深產品處長</a:t>
                      </a:r>
                      <a:endParaRPr lang="zh-TW" altLang="zh-TW" sz="1000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2883162603"/>
                  </a:ext>
                </a:extLst>
              </a:tr>
              <a:tr h="267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09/27</a:t>
                      </a:r>
                      <a:endParaRPr lang="zh-TW" altLang="zh-TW" sz="1000" kern="10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Introduction to Flat Panel Display (FPD) - Advanced OLED and Micro LED</a:t>
                      </a: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Dr. Eric Sun </a:t>
                      </a:r>
                      <a:r>
                        <a:rPr lang="zh-TW" altLang="zh-TW" sz="1000" kern="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孫正宏</a:t>
                      </a:r>
                      <a:endParaRPr lang="en-US" altLang="zh-TW" sz="1000" kern="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1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技術</a:t>
                      </a:r>
                      <a:r>
                        <a:rPr lang="zh-TW" altLang="en-US" sz="10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處長</a:t>
                      </a:r>
                      <a:endParaRPr lang="en-US" altLang="zh-TW" sz="10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6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標楷體"/>
                          <a:cs typeface="Verdana" panose="020B0604030504040204" pitchFamily="34" charset="0"/>
                        </a:rPr>
                        <a:t>10/04</a:t>
                      </a:r>
                      <a:endParaRPr lang="zh-TW" alt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Process flow of Semiconductor: DRAM</a:t>
                      </a: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Shiryu Lee </a:t>
                      </a:r>
                      <a:r>
                        <a:rPr kumimoji="0" lang="zh-TW" altLang="en-US" sz="1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李</a:t>
                      </a:r>
                      <a:r>
                        <a:rPr lang="zh-TW" altLang="en-US" sz="1000" dirty="0">
                          <a:solidFill>
                            <a:schemeClr val="tx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捷弘</a:t>
                      </a:r>
                      <a:endParaRPr kumimoji="0" lang="en-US" altLang="zh-TW" sz="1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資深產品經理</a:t>
                      </a:r>
                      <a:endParaRPr lang="zh-TW" altLang="zh-TW" sz="1000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3678305696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標楷體"/>
                          <a:cs typeface="Verdana" panose="020B0604030504040204" pitchFamily="34" charset="0"/>
                        </a:rPr>
                        <a:t>10/11</a:t>
                      </a:r>
                      <a:endParaRPr lang="zh-TW" alt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150495" indent="-150495">
                        <a:spcAft>
                          <a:spcPts val="0"/>
                        </a:spcAft>
                      </a:pP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前</a:t>
                      </a:r>
                      <a:r>
                        <a:rPr lang="zh-TW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段製程及鰭式電晶體</a:t>
                      </a: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簡介</a:t>
                      </a:r>
                      <a:r>
                        <a:rPr lang="zh-TW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en-US" altLang="zh-TW" sz="100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50495" indent="-150495">
                        <a:spcAft>
                          <a:spcPts val="0"/>
                        </a:spcAft>
                      </a:pP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(Front-end (including </a:t>
                      </a:r>
                      <a:r>
                        <a:rPr lang="en-US" altLang="zh-TW" sz="1000" kern="100" dirty="0" err="1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FinFET</a:t>
                      </a: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Transistor) Product for Semiconductor)</a:t>
                      </a:r>
                      <a:endParaRPr lang="zh-TW" altLang="zh-TW" sz="1000" strike="noStrike" kern="100" baseline="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0" dirty="0">
                          <a:solidFill>
                            <a:srgbClr val="041326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Wallence Peng </a:t>
                      </a:r>
                      <a:r>
                        <a:rPr lang="zh-TW" altLang="en-US" sz="1000" dirty="0">
                          <a:solidFill>
                            <a:srgbClr val="041326"/>
                          </a:solidFill>
                        </a:rPr>
                        <a:t>彭智龍</a:t>
                      </a:r>
                      <a:endParaRPr lang="en-US" altLang="zh-TW" sz="1000" kern="0" dirty="0">
                        <a:solidFill>
                          <a:srgbClr val="041326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產品處長</a:t>
                      </a: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5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10/18</a:t>
                      </a:r>
                      <a:endParaRPr lang="zh-TW" alt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201295" marR="0" lvl="0" indent="-20129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離子植入製程技術與產品</a:t>
                      </a: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(Implant Product for Semiconductor)</a:t>
                      </a: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+mj-ea"/>
                          <a:ea typeface="+mn-ea"/>
                          <a:cs typeface="Verdana" panose="020B0604030504040204" pitchFamily="34" charset="0"/>
                        </a:rPr>
                        <a:t>Scott Wei </a:t>
                      </a:r>
                      <a:r>
                        <a:rPr lang="zh-TW" altLang="en-US" sz="1000" dirty="0">
                          <a:solidFill>
                            <a:schemeClr val="tx2"/>
                          </a:solidFill>
                        </a:rPr>
                        <a:t>魏宏如</a:t>
                      </a:r>
                      <a:endParaRPr lang="en-US" altLang="zh-TW" sz="100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產品處長</a:t>
                      </a: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1459233227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10/25</a:t>
                      </a:r>
                      <a:endParaRPr lang="zh-TW" alt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150495" indent="-150495">
                        <a:spcAft>
                          <a:spcPts val="0"/>
                        </a:spcAft>
                      </a:pPr>
                      <a:r>
                        <a:rPr lang="zh-TW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蝕刻製程技術及產品</a:t>
                      </a: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(Etch Products for Semiconductor)</a:t>
                      </a:r>
                      <a:endParaRPr lang="zh-TW" altLang="zh-TW" sz="100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Willy Weng </a:t>
                      </a:r>
                      <a:r>
                        <a:rPr lang="zh-TW" altLang="en-US" sz="1000" b="1" dirty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Microsoft JhengHei Light" panose="020B0304030504040204" pitchFamily="34" charset="-120"/>
                          <a:cs typeface="Times New Roman" panose="02020603050405020304" pitchFamily="18" charset="0"/>
                        </a:rPr>
                        <a:t>翁經華</a:t>
                      </a:r>
                      <a:endParaRPr lang="en-US" altLang="zh-TW" sz="1000" dirty="0">
                        <a:solidFill>
                          <a:schemeClr val="tx2"/>
                        </a:solidFill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產品處長</a:t>
                      </a: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4063157965"/>
                  </a:ext>
                </a:extLst>
              </a:tr>
              <a:tr h="2539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11/01</a:t>
                      </a:r>
                      <a:endParaRPr lang="zh-TW" alt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201295" indent="-201295">
                        <a:spcAft>
                          <a:spcPts val="0"/>
                        </a:spcAft>
                      </a:pP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金屬化製程簡介 </a:t>
                      </a: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(MDP Products for Semiconductor)</a:t>
                      </a:r>
                      <a:endParaRPr lang="zh-TW" altLang="zh-TW" sz="100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+mj-ea"/>
                          <a:ea typeface="+mn-ea"/>
                          <a:cs typeface="Verdana" panose="020B0604030504040204" pitchFamily="34" charset="0"/>
                        </a:rPr>
                        <a:t>Dr. James Hong </a:t>
                      </a: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+mj-ea"/>
                          <a:ea typeface="+mn-ea"/>
                          <a:cs typeface="Verdana" panose="020B0604030504040204" pitchFamily="34" charset="0"/>
                        </a:rPr>
                        <a:t>洪昭明</a:t>
                      </a:r>
                      <a:endParaRPr lang="zh-TW" altLang="zh-TW" sz="1000" kern="100" dirty="0">
                        <a:solidFill>
                          <a:schemeClr val="tx2"/>
                        </a:solidFill>
                        <a:effectLst/>
                        <a:latin typeface="+mj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技術處長</a:t>
                      </a:r>
                      <a:endParaRPr lang="zh-TW" altLang="zh-TW" sz="1000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7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標楷體"/>
                          <a:cs typeface="Verdana" panose="020B0604030504040204" pitchFamily="34" charset="0"/>
                        </a:rPr>
                        <a:t>11/08</a:t>
                      </a:r>
                      <a:endParaRPr lang="zh-TW" alt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zh-TW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平坦化</a:t>
                      </a: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- </a:t>
                      </a:r>
                      <a:r>
                        <a:rPr lang="zh-TW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化學機械研磨</a:t>
                      </a: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(Planarization of Semiconductor: Chemical Mechanical Polishing)</a:t>
                      </a:r>
                      <a:endParaRPr lang="zh-TW" altLang="zh-TW" sz="100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Nick Huang </a:t>
                      </a:r>
                      <a:r>
                        <a:rPr lang="zh-TW" altLang="zh-TW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黃</a:t>
                      </a: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源青</a:t>
                      </a:r>
                      <a:endParaRPr lang="zh-TW" altLang="zh-TW" sz="100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產品處長</a:t>
                      </a: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1130860533"/>
                  </a:ext>
                </a:extLst>
              </a:tr>
              <a:tr h="2412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11/15</a:t>
                      </a:r>
                      <a:endParaRPr lang="zh-TW" alt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Mid-term Exam</a:t>
                      </a: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Dr. Steve Wang</a:t>
                      </a:r>
                      <a:r>
                        <a:rPr lang="en-US" altLang="zh-TW" sz="1000" b="1" kern="100" baseline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zh-TW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王寶琪</a:t>
                      </a:r>
                      <a:endParaRPr lang="en-US" altLang="zh-TW" sz="1000" b="1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技術副</a:t>
                      </a:r>
                      <a:r>
                        <a:rPr lang="zh-TW" altLang="zh-TW" sz="10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處長</a:t>
                      </a: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88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11/22</a:t>
                      </a:r>
                      <a:endParaRPr lang="zh-TW" alt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封裝</a:t>
                      </a:r>
                      <a:r>
                        <a:rPr lang="zh-TW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製程及設備</a:t>
                      </a: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(Packaging Product for Semiconductor)</a:t>
                      </a: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+mj-ea"/>
                          <a:ea typeface="+mn-ea"/>
                          <a:cs typeface="Verdana" panose="020B0604030504040204" pitchFamily="34" charset="0"/>
                        </a:rPr>
                        <a:t>Albert Lan </a:t>
                      </a:r>
                      <a:r>
                        <a:rPr lang="zh-TW" altLang="en-US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藍章益</a:t>
                      </a:r>
                      <a:endParaRPr lang="en-US" altLang="zh-TW" sz="1000" b="1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資深產品處長</a:t>
                      </a:r>
                      <a:endParaRPr lang="zh-TW" altLang="zh-TW" sz="1000" b="1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11/29</a:t>
                      </a:r>
                      <a:endParaRPr lang="zh-TW" alt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微影製程</a:t>
                      </a: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- </a:t>
                      </a:r>
                      <a:r>
                        <a:rPr lang="zh-TW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光學顯影技術</a:t>
                      </a: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(Lithography)</a:t>
                      </a:r>
                      <a:endParaRPr lang="zh-TW" altLang="zh-TW" sz="1000" b="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Dr. Nikki </a:t>
                      </a: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Chang</a:t>
                      </a:r>
                      <a:r>
                        <a:rPr lang="zh-TW" altLang="zh-TW" sz="1000" b="0" kern="12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張禮慧</a:t>
                      </a:r>
                      <a:endParaRPr lang="en-US" altLang="zh-TW" sz="1000" b="0" kern="12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資深</a:t>
                      </a:r>
                      <a:r>
                        <a:rPr lang="zh-TW" altLang="zh-TW" sz="100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產品</a:t>
                      </a:r>
                      <a:r>
                        <a:rPr lang="zh-TW" altLang="en-US" sz="10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行銷經理</a:t>
                      </a:r>
                      <a:endParaRPr lang="zh-TW" altLang="zh-TW" sz="1000" b="0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52151422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標楷體"/>
                          <a:cs typeface="Verdana" panose="020B0604030504040204" pitchFamily="34" charset="0"/>
                        </a:rPr>
                        <a:t>12/06</a:t>
                      </a:r>
                      <a:endParaRPr lang="zh-TW" altLang="zh-TW" sz="1000" kern="10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150495" marR="0" lvl="0" indent="-15049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baseline="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Process flow of Semiconductor: Foundry</a:t>
                      </a:r>
                      <a:endParaRPr lang="zh-TW" altLang="zh-TW" sz="1000" strike="noStrike" kern="100" baseline="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0" kern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Dr. Samuel Chiu </a:t>
                      </a:r>
                      <a:r>
                        <a:rPr lang="zh-TW" altLang="en-US" sz="1000" b="0" kern="1200" dirty="0">
                          <a:solidFill>
                            <a:srgbClr val="FF0000"/>
                          </a:solidFill>
                          <a:latin typeface="Verdana" panose="020B0604030504040204" pitchFamily="34" charset="0"/>
                          <a:ea typeface="+mn-ea"/>
                          <a:cs typeface="Verdana" panose="020B0604030504040204" pitchFamily="34" charset="0"/>
                        </a:rPr>
                        <a:t>邱興邦</a:t>
                      </a:r>
                      <a:endParaRPr lang="en-US" altLang="zh-TW" sz="1000" b="0" kern="1200" dirty="0">
                        <a:solidFill>
                          <a:srgbClr val="FF000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資深</a:t>
                      </a:r>
                      <a:r>
                        <a:rPr lang="zh-TW" altLang="en-US" sz="1000" kern="10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產品處長</a:t>
                      </a:r>
                      <a:endParaRPr lang="en-US" altLang="zh-TW" sz="1000" kern="10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146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12/13</a:t>
                      </a:r>
                      <a:endParaRPr lang="zh-TW" alt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1" strike="noStrike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Applied Materials Global Technology Learning Center (GTLC)</a:t>
                      </a:r>
                      <a:r>
                        <a:rPr lang="zh-TW" altLang="en-US" sz="1000" b="1" strike="noStrike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b="1" strike="noStrike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Lab</a:t>
                      </a:r>
                      <a:r>
                        <a:rPr lang="zh-TW" altLang="en-US" sz="1000" b="1" strike="noStrike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b="1" strike="noStrike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Touring or</a:t>
                      </a: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zh-TW" sz="1000" b="0" strike="noStrike" kern="100" baseline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製程診斷與控制技術及產品</a:t>
                      </a:r>
                      <a:r>
                        <a:rPr lang="en-US" altLang="zh-TW" sz="1000" b="0" strike="noStrike" kern="100" baseline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altLang="zh-TW" sz="1000" b="0" strike="noStrike" kern="100" baseline="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(Process Diagnostics &amp; Control)</a:t>
                      </a:r>
                      <a:endParaRPr lang="zh-TW" altLang="zh-TW" sz="1000" b="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1" strike="noStrike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Kelvin Chang </a:t>
                      </a:r>
                      <a:r>
                        <a:rPr lang="zh-TW" altLang="en-US" sz="10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Microsoft JhengHei Light" panose="020B0304030504040204" pitchFamily="34" charset="-120"/>
                          <a:cs typeface="Times New Roman" panose="02020603050405020304" pitchFamily="18" charset="0"/>
                        </a:rPr>
                        <a:t>常文正</a:t>
                      </a:r>
                      <a:r>
                        <a:rPr lang="en-US" altLang="zh-TW" sz="1000" b="1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Microsoft JhengHei Light" panose="020B0304030504040204" pitchFamily="34" charset="-12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zh-TW" sz="1000" b="1" strike="noStrike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Morris Chang </a:t>
                      </a:r>
                      <a:r>
                        <a:rPr lang="zh-TW" altLang="en-US" sz="1000" b="1" dirty="0">
                          <a:solidFill>
                            <a:schemeClr val="tx2"/>
                          </a:solidFill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張政憲</a:t>
                      </a:r>
                      <a:endParaRPr lang="en-US" altLang="zh-TW" sz="1000" b="1" dirty="0">
                        <a:solidFill>
                          <a:schemeClr val="tx2"/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Paul </a:t>
                      </a:r>
                      <a:r>
                        <a:rPr lang="en-US" altLang="zh-TW" sz="1000" b="0" kern="100" dirty="0">
                          <a:solidFill>
                            <a:schemeClr val="tx2"/>
                          </a:solidFill>
                          <a:effectLst/>
                          <a:latin typeface="+mj-ea"/>
                          <a:ea typeface="+mn-ea"/>
                          <a:cs typeface="Verdana" panose="020B0604030504040204" pitchFamily="34" charset="0"/>
                        </a:rPr>
                        <a:t>Chuang </a:t>
                      </a:r>
                      <a:r>
                        <a:rPr lang="zh-TW" altLang="zh-TW" sz="1000" b="0" strike="noStrike" kern="100" baseline="0" dirty="0">
                          <a:solidFill>
                            <a:schemeClr val="tx2"/>
                          </a:solidFill>
                          <a:effectLst/>
                          <a:latin typeface="+mj-ea"/>
                          <a:ea typeface="+mn-ea"/>
                          <a:cs typeface="Calibri"/>
                        </a:rPr>
                        <a:t>莊伯龍</a:t>
                      </a:r>
                      <a:endParaRPr lang="en-US" altLang="zh-TW" sz="1000" b="0" kern="1200" dirty="0">
                        <a:solidFill>
                          <a:schemeClr val="tx2"/>
                        </a:solidFill>
                        <a:latin typeface="+mj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zh-TW" sz="10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資深技術</a:t>
                      </a:r>
                      <a:r>
                        <a:rPr lang="zh-TW" altLang="en-US" sz="10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講師經理</a:t>
                      </a:r>
                      <a:endParaRPr lang="en-US" altLang="zh-TW" sz="1000" b="0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000" b="0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產品處長</a:t>
                      </a:r>
                      <a:endParaRPr lang="zh-TW" altLang="zh-TW" sz="1000" b="0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3451633014"/>
                  </a:ext>
                </a:extLst>
              </a:tr>
              <a:tr h="380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1000" kern="10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標楷體"/>
                          <a:cs typeface="Verdana" panose="020B0604030504040204" pitchFamily="34" charset="0"/>
                        </a:rPr>
                        <a:t>12/20</a:t>
                      </a:r>
                      <a:endParaRPr lang="zh-TW" sz="1000" kern="100" dirty="0">
                        <a:solidFill>
                          <a:schemeClr val="bg1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標楷體"/>
                          <a:cs typeface="Verdana" panose="020B0604030504040204" pitchFamily="34" charset="0"/>
                        </a:rPr>
                        <a:t>Final </a:t>
                      </a:r>
                      <a:r>
                        <a:rPr lang="en-US" altLang="zh-TW" sz="1000" b="1" strike="noStrike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標楷體"/>
                          <a:cs typeface="Verdana" panose="020B0604030504040204" pitchFamily="34" charset="0"/>
                        </a:rPr>
                        <a:t>Exam – Poster Exhibition</a:t>
                      </a:r>
                      <a:endParaRPr lang="zh-TW" altLang="zh-TW" sz="1000" b="1" strike="noStrike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Dr. Steve Wang </a:t>
                      </a:r>
                      <a:r>
                        <a:rPr lang="zh-TW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cs typeface="Verdana" panose="020B0604030504040204" pitchFamily="34" charset="0"/>
                        </a:rPr>
                        <a:t>王寶琪</a:t>
                      </a:r>
                      <a:endParaRPr lang="en-US" altLang="zh-TW" sz="1000" b="1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Committee Members</a:t>
                      </a:r>
                      <a:endParaRPr lang="zh-TW" altLang="zh-TW" sz="1000" b="1" kern="100" dirty="0">
                        <a:solidFill>
                          <a:schemeClr val="tx2"/>
                        </a:solidFill>
                        <a:effectLst/>
                        <a:latin typeface="Verdana" panose="020B0604030504040204" pitchFamily="34" charset="0"/>
                        <a:ea typeface="標楷體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zh-TW" altLang="en-US" sz="10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技術副</a:t>
                      </a:r>
                      <a:r>
                        <a:rPr lang="zh-TW" altLang="zh-TW" sz="10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處長</a:t>
                      </a:r>
                      <a:endParaRPr lang="en-US" altLang="zh-TW" sz="1000" b="1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altLang="zh-TW" sz="1000" b="1" kern="100" dirty="0">
                          <a:solidFill>
                            <a:schemeClr val="tx2"/>
                          </a:solidFill>
                          <a:effectLst/>
                          <a:latin typeface="+mn-ea"/>
                          <a:ea typeface="+mn-ea"/>
                          <a:cs typeface="Verdana" panose="020B0604030504040204" pitchFamily="34" charset="0"/>
                        </a:rPr>
                        <a:t>TBD</a:t>
                      </a:r>
                      <a:endParaRPr lang="zh-TW" altLang="zh-TW" sz="1000" b="1" kern="100" dirty="0">
                        <a:solidFill>
                          <a:schemeClr val="tx2"/>
                        </a:solidFill>
                        <a:effectLst/>
                        <a:latin typeface="+mn-ea"/>
                        <a:ea typeface="+mn-ea"/>
                        <a:cs typeface="Verdana" panose="020B0604030504040204" pitchFamily="34" charset="0"/>
                      </a:endParaRPr>
                    </a:p>
                  </a:txBody>
                  <a:tcPr marL="68934" marR="68934" marT="0" marB="0" anchor="ctr"/>
                </a:tc>
                <a:extLst>
                  <a:ext uri="{0D108BD9-81ED-4DB2-BD59-A6C34878D82A}">
                    <a16:rowId xmlns:a16="http://schemas.microsoft.com/office/drawing/2014/main" val="2797652061"/>
                  </a:ext>
                </a:extLst>
              </a:tr>
            </a:tbl>
          </a:graphicData>
        </a:graphic>
      </p:graphicFrame>
      <p:sp>
        <p:nvSpPr>
          <p:cNvPr id="3" name="文字方塊 2"/>
          <p:cNvSpPr txBox="1"/>
          <p:nvPr/>
        </p:nvSpPr>
        <p:spPr>
          <a:xfrm>
            <a:off x="4989343" y="6200566"/>
            <a:ext cx="7047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Every Tuesday at NTU EE </a:t>
            </a:r>
            <a:r>
              <a:rPr lang="zh-TW" altLang="en-US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明達館 </a:t>
            </a:r>
            <a:r>
              <a:rPr lang="en-US" altLang="zh-TW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R231 PM 2:20 – 5:20</a:t>
            </a:r>
            <a:endParaRPr lang="zh-TW" altLang="en-US" b="1" dirty="0">
              <a:solidFill>
                <a:schemeClr val="tx2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734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7ecff2cc8de27b44b8498a86b735ae574781a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_SHAPE_LOCK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_SHAPE_LOCK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_SHAPE_LOCK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_SHAPE_LOCK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_SHAPE_LOCK" val="TRUE"/>
</p:tagLst>
</file>

<file path=ppt/theme/theme1.xml><?xml version="1.0" encoding="utf-8"?>
<a:theme xmlns:a="http://schemas.openxmlformats.org/drawingml/2006/main" name="Applied_16x9_White_2021">
  <a:themeElements>
    <a:clrScheme name="Custom 1">
      <a:dk1>
        <a:srgbClr val="53565A"/>
      </a:dk1>
      <a:lt1>
        <a:srgbClr val="FFFFFF"/>
      </a:lt1>
      <a:dk2>
        <a:srgbClr val="061E3C"/>
      </a:dk2>
      <a:lt2>
        <a:srgbClr val="E1E1DF"/>
      </a:lt2>
      <a:accent1>
        <a:srgbClr val="347DA2"/>
      </a:accent1>
      <a:accent2>
        <a:srgbClr val="F9C642"/>
      </a:accent2>
      <a:accent3>
        <a:srgbClr val="4F840E"/>
      </a:accent3>
      <a:accent4>
        <a:srgbClr val="C75000"/>
      </a:accent4>
      <a:accent5>
        <a:srgbClr val="0F4880"/>
      </a:accent5>
      <a:accent6>
        <a:srgbClr val="6244BB"/>
      </a:accent6>
      <a:hlink>
        <a:srgbClr val="347DA2"/>
      </a:hlink>
      <a:folHlink>
        <a:srgbClr val="74777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MAT">
      <a:fillStyleLst>
        <a:solidFill>
          <a:schemeClr val="phClr"/>
        </a:solidFill>
        <a:gradFill rotWithShape="1">
          <a:gsLst>
            <a:gs pos="0">
              <a:schemeClr val="phClr">
                <a:shade val="30000"/>
                <a:satMod val="115000"/>
              </a:schemeClr>
            </a:gs>
            <a:gs pos="50000">
              <a:schemeClr val="phClr">
                <a:shade val="67500"/>
                <a:satMod val="115000"/>
              </a:schemeClr>
            </a:gs>
            <a:gs pos="100000">
              <a:schemeClr val="phClr">
                <a:shade val="100000"/>
                <a:satMod val="11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30000"/>
                <a:satMod val="115000"/>
              </a:schemeClr>
            </a:gs>
            <a:gs pos="50000">
              <a:schemeClr val="phClr">
                <a:shade val="67500"/>
                <a:satMod val="115000"/>
              </a:schemeClr>
            </a:gs>
            <a:gs pos="100000">
              <a:schemeClr val="phClr">
                <a:shade val="100000"/>
                <a:satMod val="115000"/>
              </a:schemeClr>
            </a:gs>
          </a:gsLst>
          <a:lin ang="135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12700">
          <a:noFill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/>
        </a:defPPr>
      </a:lstStyle>
    </a:txDef>
  </a:objectDefaults>
  <a:extraClrSchemeLst/>
  <a:custClrLst>
    <a:custClr name="Applied Blue">
      <a:srgbClr val="347DA2"/>
    </a:custClr>
    <a:custClr name="LT Blue">
      <a:srgbClr val="B8E5F4"/>
    </a:custClr>
    <a:custClr name="DK Blue">
      <a:srgbClr val="0F4880"/>
    </a:custClr>
    <a:custClr name="Yellow">
      <a:srgbClr val="F9C642"/>
    </a:custClr>
    <a:custClr name="Green">
      <a:srgbClr val="4F840E"/>
    </a:custClr>
    <a:custClr name="Orange">
      <a:srgbClr val="C75000"/>
    </a:custClr>
    <a:custClr name="Red">
      <a:srgbClr val="D22630"/>
    </a:custClr>
    <a:custClr name="Purple">
      <a:srgbClr val="6244BB"/>
    </a:custClr>
    <a:custClr name="White">
      <a:srgbClr val="FFFFFF"/>
    </a:custClr>
    <a:custClr name="Black">
      <a:srgbClr val="000000"/>
    </a:custClr>
    <a:custClr name="LT Grey">
      <a:srgbClr val="E1E1DF"/>
    </a:custClr>
    <a:custClr name="M Grey">
      <a:srgbClr val="747779"/>
    </a:custClr>
    <a:custClr name="Dk Grey">
      <a:srgbClr val="53565A"/>
    </a:custClr>
  </a:custClrLst>
  <a:extLst>
    <a:ext uri="{05A4C25C-085E-4340-85A3-A5531E510DB2}">
      <thm15:themeFamily xmlns:thm15="http://schemas.microsoft.com/office/thememl/2012/main" name="Applied_16x9_White_2021.potx  -  唯讀" id="{6B221E9B-6149-4D54-B309-208EBD607031}" vid="{6D031A5A-F85C-4A3D-9D5C-2CCE0C7C791D}"/>
    </a:ext>
  </a:extLst>
</a:theme>
</file>

<file path=ppt/theme/theme2.xml><?xml version="1.0" encoding="utf-8"?>
<a:theme xmlns:a="http://schemas.openxmlformats.org/drawingml/2006/main" name="Office Theme">
  <a:themeElements>
    <a:clrScheme name="AMAT 2021">
      <a:dk1>
        <a:srgbClr val="53565A"/>
      </a:dk1>
      <a:lt1>
        <a:srgbClr val="FFFFFF"/>
      </a:lt1>
      <a:dk2>
        <a:srgbClr val="061E3C"/>
      </a:dk2>
      <a:lt2>
        <a:srgbClr val="E1E1DF"/>
      </a:lt2>
      <a:accent1>
        <a:srgbClr val="347DA2"/>
      </a:accent1>
      <a:accent2>
        <a:srgbClr val="F9C642"/>
      </a:accent2>
      <a:accent3>
        <a:srgbClr val="4F840E"/>
      </a:accent3>
      <a:accent4>
        <a:srgbClr val="C75000"/>
      </a:accent4>
      <a:accent5>
        <a:srgbClr val="0F4880"/>
      </a:accent5>
      <a:accent6>
        <a:srgbClr val="6244BB"/>
      </a:accent6>
      <a:hlink>
        <a:srgbClr val="0077A0"/>
      </a:hlink>
      <a:folHlink>
        <a:srgbClr val="74777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MAT">
      <a:fillStyleLst>
        <a:solidFill>
          <a:schemeClr val="phClr"/>
        </a:solidFill>
        <a:gradFill rotWithShape="1">
          <a:gsLst>
            <a:gs pos="0">
              <a:schemeClr val="phClr">
                <a:shade val="30000"/>
                <a:satMod val="115000"/>
              </a:schemeClr>
            </a:gs>
            <a:gs pos="50000">
              <a:schemeClr val="phClr">
                <a:shade val="67500"/>
                <a:satMod val="115000"/>
              </a:schemeClr>
            </a:gs>
            <a:gs pos="100000">
              <a:schemeClr val="phClr">
                <a:shade val="100000"/>
                <a:satMod val="11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30000"/>
                <a:satMod val="115000"/>
              </a:schemeClr>
            </a:gs>
            <a:gs pos="50000">
              <a:schemeClr val="phClr">
                <a:shade val="67500"/>
                <a:satMod val="115000"/>
              </a:schemeClr>
            </a:gs>
            <a:gs pos="100000">
              <a:schemeClr val="phClr">
                <a:shade val="100000"/>
                <a:satMod val="115000"/>
              </a:schemeClr>
            </a:gs>
          </a:gsLst>
          <a:lin ang="135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12700">
          <a:noFill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/>
        </a:defPPr>
      </a:lstStyle>
    </a:txDef>
  </a:objectDefaults>
  <a:extraClrSchemeLst/>
  <a:custClrLst>
    <a:custClr name="Applied Blue">
      <a:srgbClr val="347DA2"/>
    </a:custClr>
    <a:custClr name="LT Blue">
      <a:srgbClr val="B8E5F4"/>
    </a:custClr>
    <a:custClr name="DK Blue">
      <a:srgbClr val="0F4880"/>
    </a:custClr>
    <a:custClr name="Yellow">
      <a:srgbClr val="F9C642"/>
    </a:custClr>
    <a:custClr name="Green">
      <a:srgbClr val="4F840E"/>
    </a:custClr>
    <a:custClr name="Orange">
      <a:srgbClr val="C75000"/>
    </a:custClr>
    <a:custClr name="Red">
      <a:srgbClr val="D22630"/>
    </a:custClr>
    <a:custClr name="Purple">
      <a:srgbClr val="6244BB"/>
    </a:custClr>
    <a:custClr name="White">
      <a:srgbClr val="FFFFFF"/>
    </a:custClr>
    <a:custClr name="Black">
      <a:srgbClr val="000000"/>
    </a:custClr>
    <a:custClr name="LT Grey">
      <a:srgbClr val="E1E1DF"/>
    </a:custClr>
    <a:custClr name="M Grey">
      <a:srgbClr val="747779"/>
    </a:custClr>
    <a:custClr name="Dk Grey">
      <a:srgbClr val="53565A"/>
    </a:custClr>
  </a:custClrLst>
</a:theme>
</file>

<file path=ppt/theme/theme3.xml><?xml version="1.0" encoding="utf-8"?>
<a:theme xmlns:a="http://schemas.openxmlformats.org/drawingml/2006/main" name="Office Theme">
  <a:themeElements>
    <a:clrScheme name="AMAT 2021">
      <a:dk1>
        <a:srgbClr val="53565A"/>
      </a:dk1>
      <a:lt1>
        <a:srgbClr val="FFFFFF"/>
      </a:lt1>
      <a:dk2>
        <a:srgbClr val="061E3C"/>
      </a:dk2>
      <a:lt2>
        <a:srgbClr val="E1E1DF"/>
      </a:lt2>
      <a:accent1>
        <a:srgbClr val="347DA2"/>
      </a:accent1>
      <a:accent2>
        <a:srgbClr val="F9C642"/>
      </a:accent2>
      <a:accent3>
        <a:srgbClr val="4F840E"/>
      </a:accent3>
      <a:accent4>
        <a:srgbClr val="C75000"/>
      </a:accent4>
      <a:accent5>
        <a:srgbClr val="0F4880"/>
      </a:accent5>
      <a:accent6>
        <a:srgbClr val="6244BB"/>
      </a:accent6>
      <a:hlink>
        <a:srgbClr val="0077A0"/>
      </a:hlink>
      <a:folHlink>
        <a:srgbClr val="74777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MAT">
      <a:fillStyleLst>
        <a:solidFill>
          <a:schemeClr val="phClr"/>
        </a:solidFill>
        <a:gradFill rotWithShape="1">
          <a:gsLst>
            <a:gs pos="0">
              <a:schemeClr val="phClr">
                <a:shade val="30000"/>
                <a:satMod val="115000"/>
              </a:schemeClr>
            </a:gs>
            <a:gs pos="50000">
              <a:schemeClr val="phClr">
                <a:shade val="67500"/>
                <a:satMod val="115000"/>
              </a:schemeClr>
            </a:gs>
            <a:gs pos="100000">
              <a:schemeClr val="phClr">
                <a:shade val="100000"/>
                <a:satMod val="11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30000"/>
                <a:satMod val="115000"/>
              </a:schemeClr>
            </a:gs>
            <a:gs pos="50000">
              <a:schemeClr val="phClr">
                <a:shade val="67500"/>
                <a:satMod val="115000"/>
              </a:schemeClr>
            </a:gs>
            <a:gs pos="100000">
              <a:schemeClr val="phClr">
                <a:shade val="100000"/>
                <a:satMod val="115000"/>
              </a:schemeClr>
            </a:gs>
          </a:gsLst>
          <a:lin ang="135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12700">
          <a:noFill/>
        </a:ln>
      </a:spPr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/>
        </a:defPPr>
      </a:lstStyle>
    </a:txDef>
  </a:objectDefaults>
  <a:extraClrSchemeLst/>
  <a:custClrLst>
    <a:custClr name="Applied Blue">
      <a:srgbClr val="347DA2"/>
    </a:custClr>
    <a:custClr name="LT Blue">
      <a:srgbClr val="B8E5F4"/>
    </a:custClr>
    <a:custClr name="DK Blue">
      <a:srgbClr val="0F4880"/>
    </a:custClr>
    <a:custClr name="Yellow">
      <a:srgbClr val="F9C642"/>
    </a:custClr>
    <a:custClr name="Green">
      <a:srgbClr val="4F840E"/>
    </a:custClr>
    <a:custClr name="Orange">
      <a:srgbClr val="C75000"/>
    </a:custClr>
    <a:custClr name="Red">
      <a:srgbClr val="D22630"/>
    </a:custClr>
    <a:custClr name="Purple">
      <a:srgbClr val="6244BB"/>
    </a:custClr>
    <a:custClr name="White">
      <a:srgbClr val="FFFFFF"/>
    </a:custClr>
    <a:custClr name="Black">
      <a:srgbClr val="000000"/>
    </a:custClr>
    <a:custClr name="LT Grey">
      <a:srgbClr val="E1E1DF"/>
    </a:custClr>
    <a:custClr name="M Grey">
      <a:srgbClr val="747779"/>
    </a:custClr>
    <a:custClr name="Dk Grey">
      <a:srgbClr val="53565A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7870192D7B714FA92847E5A67DE882" ma:contentTypeVersion="1" ma:contentTypeDescription="Create a new document." ma:contentTypeScope="" ma:versionID="98bad29a3f961b54d6e8864ab4d15e7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415523A-38B0-4537-B4F7-7D2C412F1671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95546925-5D29-42D6-BDDC-BC30BD850E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A09A02-DDB1-4238-BB9F-BB22484F8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Applied_16x9_White_2021</Template>
  <TotalTime>41547</TotalTime>
  <Words>447</Words>
  <Application>Microsoft Office PowerPoint</Application>
  <PresentationFormat>自訂</PresentationFormat>
  <Paragraphs>92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2" baseType="lpstr">
      <vt:lpstr>Microsoft JhengHei Light</vt:lpstr>
      <vt:lpstr>微軟正黑體</vt:lpstr>
      <vt:lpstr>新細明體</vt:lpstr>
      <vt:lpstr>標楷體</vt:lpstr>
      <vt:lpstr>Arial</vt:lpstr>
      <vt:lpstr>Calibri</vt:lpstr>
      <vt:lpstr>Times New Roman</vt:lpstr>
      <vt:lpstr>Verdana</vt:lpstr>
      <vt:lpstr>Wingdings</vt:lpstr>
      <vt:lpstr>Applied_16x9_White_2021</vt:lpstr>
      <vt:lpstr>2022 NTU Course Advanced Technologies of Semiconductor and Display </vt:lpstr>
      <vt:lpstr>2022 NTU Course – Syllabus Advanced Technologies of Semiconductor and Display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Steve Wang</dc:creator>
  <cp:lastModifiedBy>ChuehJack</cp:lastModifiedBy>
  <cp:revision>9</cp:revision>
  <dcterms:created xsi:type="dcterms:W3CDTF">2022-02-07T08:12:24Z</dcterms:created>
  <dcterms:modified xsi:type="dcterms:W3CDTF">2022-08-25T15:10:08Z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664454</vt:lpwstr>
  </property>
  <property fmtid="{D5CDD505-2E9C-101B-9397-08002B2CF9AE}" pid="3" name="NXPowerLiteSettings">
    <vt:lpwstr>C8000F7008E001</vt:lpwstr>
  </property>
  <property fmtid="{D5CDD505-2E9C-101B-9397-08002B2CF9AE}" pid="4" name="NXPowerLiteVersion">
    <vt:lpwstr>D9.0.2</vt:lpwstr>
  </property>
  <property fmtid="{D5CDD505-2E9C-101B-9397-08002B2CF9AE}" pid="5" name="ContentTypeId">
    <vt:lpwstr>0x010100B97870192D7B714FA92847E5A67DE882</vt:lpwstr>
  </property>
</Properties>
</file>